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67DE99-409A-4040-95C0-389DD141FEEB}" v="9" dt="2020-03-22T14:30:11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0D67DE99-409A-4040-95C0-389DD141FEEB}"/>
    <pc:docChg chg="addSld modSld">
      <pc:chgData name="X Jeremy" userId="7f7dfa19bb4c4406" providerId="LiveId" clId="{0D67DE99-409A-4040-95C0-389DD141FEEB}" dt="2020-03-22T14:30:12.166" v="14" actId="962"/>
      <pc:docMkLst>
        <pc:docMk/>
      </pc:docMkLst>
      <pc:sldChg chg="addSp modSp">
        <pc:chgData name="X Jeremy" userId="7f7dfa19bb4c4406" providerId="LiveId" clId="{0D67DE99-409A-4040-95C0-389DD141FEEB}" dt="2020-03-22T14:29:50.913" v="5" actId="27614"/>
        <pc:sldMkLst>
          <pc:docMk/>
          <pc:sldMk cId="0" sldId="267"/>
        </pc:sldMkLst>
        <pc:picChg chg="add mod">
          <ac:chgData name="X Jeremy" userId="7f7dfa19bb4c4406" providerId="LiveId" clId="{0D67DE99-409A-4040-95C0-389DD141FEEB}" dt="2020-03-22T14:29:50.913" v="5" actId="27614"/>
          <ac:picMkLst>
            <pc:docMk/>
            <pc:sldMk cId="0" sldId="267"/>
            <ac:picMk id="3" creationId="{64FE5340-D32A-4BB4-AE43-B3F7DF5CDFA4}"/>
          </ac:picMkLst>
        </pc:picChg>
      </pc:sldChg>
      <pc:sldChg chg="addSp modSp add">
        <pc:chgData name="X Jeremy" userId="7f7dfa19bb4c4406" providerId="LiveId" clId="{0D67DE99-409A-4040-95C0-389DD141FEEB}" dt="2020-03-22T14:29:56.052" v="7" actId="27614"/>
        <pc:sldMkLst>
          <pc:docMk/>
          <pc:sldMk cId="3543112925" sldId="268"/>
        </pc:sldMkLst>
        <pc:picChg chg="add mod">
          <ac:chgData name="X Jeremy" userId="7f7dfa19bb4c4406" providerId="LiveId" clId="{0D67DE99-409A-4040-95C0-389DD141FEEB}" dt="2020-03-22T14:29:56.052" v="7" actId="27614"/>
          <ac:picMkLst>
            <pc:docMk/>
            <pc:sldMk cId="3543112925" sldId="268"/>
            <ac:picMk id="3" creationId="{F6E22251-4939-4961-AB10-F13BCAC9E7B8}"/>
          </ac:picMkLst>
        </pc:picChg>
      </pc:sldChg>
      <pc:sldChg chg="addSp modSp add">
        <pc:chgData name="X Jeremy" userId="7f7dfa19bb4c4406" providerId="LiveId" clId="{0D67DE99-409A-4040-95C0-389DD141FEEB}" dt="2020-03-22T14:30:01.378" v="9" actId="27614"/>
        <pc:sldMkLst>
          <pc:docMk/>
          <pc:sldMk cId="3519771778" sldId="269"/>
        </pc:sldMkLst>
        <pc:picChg chg="add mod">
          <ac:chgData name="X Jeremy" userId="7f7dfa19bb4c4406" providerId="LiveId" clId="{0D67DE99-409A-4040-95C0-389DD141FEEB}" dt="2020-03-22T14:30:01.378" v="9" actId="27614"/>
          <ac:picMkLst>
            <pc:docMk/>
            <pc:sldMk cId="3519771778" sldId="269"/>
            <ac:picMk id="3" creationId="{18427EFF-6C83-4CA4-9E71-1021841C1015}"/>
          </ac:picMkLst>
        </pc:picChg>
      </pc:sldChg>
      <pc:sldChg chg="addSp modSp add">
        <pc:chgData name="X Jeremy" userId="7f7dfa19bb4c4406" providerId="LiveId" clId="{0D67DE99-409A-4040-95C0-389DD141FEEB}" dt="2020-03-22T14:30:07.256" v="11" actId="27614"/>
        <pc:sldMkLst>
          <pc:docMk/>
          <pc:sldMk cId="672372191" sldId="270"/>
        </pc:sldMkLst>
        <pc:picChg chg="add mod">
          <ac:chgData name="X Jeremy" userId="7f7dfa19bb4c4406" providerId="LiveId" clId="{0D67DE99-409A-4040-95C0-389DD141FEEB}" dt="2020-03-22T14:30:07.256" v="11" actId="27614"/>
          <ac:picMkLst>
            <pc:docMk/>
            <pc:sldMk cId="672372191" sldId="270"/>
            <ac:picMk id="3" creationId="{82AE70B3-B287-49A2-8612-7F6DFDFFD145}"/>
          </ac:picMkLst>
        </pc:picChg>
      </pc:sldChg>
      <pc:sldChg chg="addSp modSp add">
        <pc:chgData name="X Jeremy" userId="7f7dfa19bb4c4406" providerId="LiveId" clId="{0D67DE99-409A-4040-95C0-389DD141FEEB}" dt="2020-03-22T14:30:12.166" v="14" actId="962"/>
        <pc:sldMkLst>
          <pc:docMk/>
          <pc:sldMk cId="3515559568" sldId="271"/>
        </pc:sldMkLst>
        <pc:picChg chg="add mod">
          <ac:chgData name="X Jeremy" userId="7f7dfa19bb4c4406" providerId="LiveId" clId="{0D67DE99-409A-4040-95C0-389DD141FEEB}" dt="2020-03-22T14:30:12.166" v="14" actId="962"/>
          <ac:picMkLst>
            <pc:docMk/>
            <pc:sldMk cId="3515559568" sldId="271"/>
            <ac:picMk id="3" creationId="{CBC7D79A-7046-4798-83F7-621E66AD1CFF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64FE5340-D32A-4BB4-AE43-B3F7DF5CD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F6E22251-4939-4961-AB10-F13BCAC9E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1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商店&#10;&#10;Description automatically generated">
            <a:extLst>
              <a:ext uri="{FF2B5EF4-FFF2-40B4-BE49-F238E27FC236}">
                <a16:creationId xmlns:a16="http://schemas.microsoft.com/office/drawing/2014/main" id="{18427EFF-6C83-4CA4-9E71-1021841C1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7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游戏机, 黑色, 白色&#10;&#10;Description automatically generated">
            <a:extLst>
              <a:ext uri="{FF2B5EF4-FFF2-40B4-BE49-F238E27FC236}">
                <a16:creationId xmlns:a16="http://schemas.microsoft.com/office/drawing/2014/main" id="{82AE70B3-B287-49A2-8612-7F6DFDFFD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7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游戏机, 黑色, 白色&#10;&#10;Description automatically generated">
            <a:extLst>
              <a:ext uri="{FF2B5EF4-FFF2-40B4-BE49-F238E27FC236}">
                <a16:creationId xmlns:a16="http://schemas.microsoft.com/office/drawing/2014/main" id="{CBC7D79A-7046-4798-83F7-621E66AD1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5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2020-03-22T14:30:13Z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