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45704-6680-44DB-9B55-36079F401FF7}" v="4" dt="2020-05-23T04:55:13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F8DC2CEB-F7B8-4EE6-BD43-5F92717454D4}"/>
    <pc:docChg chg="modSld">
      <pc:chgData name="X Jeremy" userId="7f7dfa19bb4c4406" providerId="LiveId" clId="{F8DC2CEB-F7B8-4EE6-BD43-5F92717454D4}" dt="2020-03-01T14:23:14.912" v="6"/>
      <pc:docMkLst>
        <pc:docMk/>
      </pc:docMkLst>
      <pc:sldChg chg="addSp modSp modTransition modAnim">
        <pc:chgData name="X Jeremy" userId="7f7dfa19bb4c4406" providerId="LiveId" clId="{F8DC2CEB-F7B8-4EE6-BD43-5F92717454D4}" dt="2020-03-01T14:23:14.912" v="6"/>
        <pc:sldMkLst>
          <pc:docMk/>
          <pc:sldMk cId="0" sldId="267"/>
        </pc:sldMkLst>
        <pc:picChg chg="add mod">
          <ac:chgData name="X Jeremy" userId="7f7dfa19bb4c4406" providerId="LiveId" clId="{F8DC2CEB-F7B8-4EE6-BD43-5F92717454D4}" dt="2020-03-01T14:19:49.059" v="1" actId="1076"/>
          <ac:picMkLst>
            <pc:docMk/>
            <pc:sldMk cId="0" sldId="267"/>
            <ac:picMk id="2" creationId="{A68366E1-91B6-46E1-9EE7-637E124FB23C}"/>
          </ac:picMkLst>
        </pc:picChg>
      </pc:sldChg>
      <pc:sldChg chg="modTransition">
        <pc:chgData name="X Jeremy" userId="7f7dfa19bb4c4406" providerId="LiveId" clId="{F8DC2CEB-F7B8-4EE6-BD43-5F92717454D4}" dt="2020-03-01T14:23:14.912" v="6"/>
        <pc:sldMkLst>
          <pc:docMk/>
          <pc:sldMk cId="1237217149" sldId="268"/>
        </pc:sldMkLst>
      </pc:sldChg>
      <pc:sldChg chg="modTransition">
        <pc:chgData name="X Jeremy" userId="7f7dfa19bb4c4406" providerId="LiveId" clId="{F8DC2CEB-F7B8-4EE6-BD43-5F92717454D4}" dt="2020-03-01T14:23:14.912" v="6"/>
        <pc:sldMkLst>
          <pc:docMk/>
          <pc:sldMk cId="1515446720" sldId="269"/>
        </pc:sldMkLst>
      </pc:sldChg>
      <pc:sldChg chg="modTransition">
        <pc:chgData name="X Jeremy" userId="7f7dfa19bb4c4406" providerId="LiveId" clId="{F8DC2CEB-F7B8-4EE6-BD43-5F92717454D4}" dt="2020-03-01T14:23:14.912" v="6"/>
        <pc:sldMkLst>
          <pc:docMk/>
          <pc:sldMk cId="895653417" sldId="270"/>
        </pc:sldMkLst>
      </pc:sldChg>
      <pc:sldChg chg="modTransition">
        <pc:chgData name="X Jeremy" userId="7f7dfa19bb4c4406" providerId="LiveId" clId="{F8DC2CEB-F7B8-4EE6-BD43-5F92717454D4}" dt="2020-03-01T14:23:14.912" v="6"/>
        <pc:sldMkLst>
          <pc:docMk/>
          <pc:sldMk cId="1046879333" sldId="271"/>
        </pc:sldMkLst>
      </pc:sldChg>
    </pc:docChg>
  </pc:docChgLst>
  <pc:docChgLst>
    <pc:chgData name="X Jeremy" userId="7f7dfa19bb4c4406" providerId="LiveId" clId="{62C45704-6680-44DB-9B55-36079F401FF7}"/>
    <pc:docChg chg="custSel modSld">
      <pc:chgData name="X Jeremy" userId="7f7dfa19bb4c4406" providerId="LiveId" clId="{62C45704-6680-44DB-9B55-36079F401FF7}" dt="2020-05-23T04:55:13.509" v="5"/>
      <pc:docMkLst>
        <pc:docMk/>
      </pc:docMkLst>
      <pc:sldChg chg="addSp delSp modSp mod delAnim modAnim">
        <pc:chgData name="X Jeremy" userId="7f7dfa19bb4c4406" providerId="LiveId" clId="{62C45704-6680-44DB-9B55-36079F401FF7}" dt="2020-05-23T04:55:13.509" v="5"/>
        <pc:sldMkLst>
          <pc:docMk/>
          <pc:sldMk cId="0" sldId="267"/>
        </pc:sldMkLst>
        <pc:picChg chg="del">
          <ac:chgData name="X Jeremy" userId="7f7dfa19bb4c4406" providerId="LiveId" clId="{62C45704-6680-44DB-9B55-36079F401FF7}" dt="2020-05-23T04:54:47.102" v="0" actId="478"/>
          <ac:picMkLst>
            <pc:docMk/>
            <pc:sldMk cId="0" sldId="267"/>
            <ac:picMk id="2" creationId="{A68366E1-91B6-46E1-9EE7-637E124FB23C}"/>
          </ac:picMkLst>
        </pc:picChg>
        <pc:picChg chg="add mod">
          <ac:chgData name="X Jeremy" userId="7f7dfa19bb4c4406" providerId="LiveId" clId="{62C45704-6680-44DB-9B55-36079F401FF7}" dt="2020-05-23T04:55:08.421" v="2" actId="1076"/>
          <ac:picMkLst>
            <pc:docMk/>
            <pc:sldMk cId="0" sldId="267"/>
            <ac:picMk id="3" creationId="{EEB0F9C8-FD8D-436F-89E3-F8E71114C83F}"/>
          </ac:picMkLst>
        </pc:picChg>
      </pc:sldChg>
    </pc:docChg>
  </pc:docChgLst>
  <pc:docChgLst>
    <pc:chgData name="X Jeremy" userId="7f7dfa19bb4c4406" providerId="LiveId" clId="{DF87AD1E-9D17-4B0F-B80C-910A5C69653B}"/>
    <pc:docChg chg="undo custSel addSld delSld modSld">
      <pc:chgData name="X Jeremy" userId="7f7dfa19bb4c4406" providerId="LiveId" clId="{DF87AD1E-9D17-4B0F-B80C-910A5C69653B}" dt="2020-03-01T14:16:17.352" v="714" actId="6549"/>
      <pc:docMkLst>
        <pc:docMk/>
      </pc:docMkLst>
      <pc:sldChg chg="modSp">
        <pc:chgData name="X Jeremy" userId="7f7dfa19bb4c4406" providerId="LiveId" clId="{DF87AD1E-9D17-4B0F-B80C-910A5C69653B}" dt="2020-03-01T13:48:48.291" v="76" actId="20577"/>
        <pc:sldMkLst>
          <pc:docMk/>
          <pc:sldMk cId="0" sldId="267"/>
        </pc:sldMkLst>
        <pc:spChg chg="mod">
          <ac:chgData name="X Jeremy" userId="7f7dfa19bb4c4406" providerId="LiveId" clId="{DF87AD1E-9D17-4B0F-B80C-910A5C69653B}" dt="2020-03-01T13:48:48.291" v="76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">
        <pc:chgData name="X Jeremy" userId="7f7dfa19bb4c4406" providerId="LiveId" clId="{DF87AD1E-9D17-4B0F-B80C-910A5C69653B}" dt="2020-03-01T14:13:43.091" v="644" actId="20577"/>
        <pc:sldMkLst>
          <pc:docMk/>
          <pc:sldMk cId="2642496940" sldId="275"/>
        </pc:sldMkLst>
        <pc:spChg chg="mod">
          <ac:chgData name="X Jeremy" userId="7f7dfa19bb4c4406" providerId="LiveId" clId="{DF87AD1E-9D17-4B0F-B80C-910A5C69653B}" dt="2020-03-01T13:48:58.825" v="11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43.091" v="644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02.316" v="640" actId="20577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2:17.245" v="636" actId="1036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DF87AD1E-9D17-4B0F-B80C-910A5C69653B}" dt="2020-03-01T14:12:57.823" v="638" actId="20577"/>
          <ac:spMkLst>
            <pc:docMk/>
            <pc:sldMk cId="2642496940" sldId="275"/>
            <ac:spMk id="15" creationId="{00000000-0000-0000-0000-000000000000}"/>
          </ac:spMkLst>
        </pc:spChg>
      </pc:sldChg>
      <pc:sldChg chg="del">
        <pc:chgData name="X Jeremy" userId="7f7dfa19bb4c4406" providerId="LiveId" clId="{DF87AD1E-9D17-4B0F-B80C-910A5C69653B}" dt="2020-03-01T14:11:01.263" v="591" actId="47"/>
        <pc:sldMkLst>
          <pc:docMk/>
          <pc:sldMk cId="3445256054" sldId="276"/>
        </pc:sldMkLst>
      </pc:sldChg>
      <pc:sldChg chg="modSp add">
        <pc:chgData name="X Jeremy" userId="7f7dfa19bb4c4406" providerId="LiveId" clId="{DF87AD1E-9D17-4B0F-B80C-910A5C69653B}" dt="2020-03-01T14:14:49.177" v="667" actId="6549"/>
        <pc:sldMkLst>
          <pc:docMk/>
          <pc:sldMk cId="4124690485" sldId="276"/>
        </pc:sldMkLst>
        <pc:spChg chg="mod">
          <ac:chgData name="X Jeremy" userId="7f7dfa19bb4c4406" providerId="LiveId" clId="{DF87AD1E-9D17-4B0F-B80C-910A5C69653B}" dt="2020-03-01T14:14:49.177" v="667" actId="6549"/>
          <ac:spMkLst>
            <pc:docMk/>
            <pc:sldMk cId="4124690485" sldId="276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58.382" v="649" actId="20577"/>
          <ac:spMkLst>
            <pc:docMk/>
            <pc:sldMk cId="4124690485" sldId="276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55.686" v="647" actId="20577"/>
          <ac:spMkLst>
            <pc:docMk/>
            <pc:sldMk cId="4124690485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DF87AD1E-9D17-4B0F-B80C-910A5C69653B}" dt="2020-03-01T14:15:34.171" v="691" actId="6549"/>
        <pc:sldMkLst>
          <pc:docMk/>
          <pc:sldMk cId="2916491917" sldId="277"/>
        </pc:sldMkLst>
        <pc:spChg chg="mod">
          <ac:chgData name="X Jeremy" userId="7f7dfa19bb4c4406" providerId="LiveId" clId="{DF87AD1E-9D17-4B0F-B80C-910A5C69653B}" dt="2020-03-01T14:15:34.171" v="691" actId="6549"/>
          <ac:spMkLst>
            <pc:docMk/>
            <pc:sldMk cId="2916491917" sldId="277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00.624" v="672" actId="20577"/>
          <ac:spMkLst>
            <pc:docMk/>
            <pc:sldMk cId="2916491917" sldId="277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4:57.489" v="670" actId="20577"/>
          <ac:spMkLst>
            <pc:docMk/>
            <pc:sldMk cId="2916491917" sldId="277"/>
            <ac:spMk id="9" creationId="{A2FA783B-3A06-46C6-B929-51B2E2064045}"/>
          </ac:spMkLst>
        </pc:spChg>
      </pc:sldChg>
      <pc:sldChg chg="del">
        <pc:chgData name="X Jeremy" userId="7f7dfa19bb4c4406" providerId="LiveId" clId="{DF87AD1E-9D17-4B0F-B80C-910A5C69653B}" dt="2020-03-01T14:11:01.263" v="591" actId="47"/>
        <pc:sldMkLst>
          <pc:docMk/>
          <pc:sldMk cId="3269428758" sldId="277"/>
        </pc:sldMkLst>
      </pc:sldChg>
      <pc:sldChg chg="modSp add">
        <pc:chgData name="X Jeremy" userId="7f7dfa19bb4c4406" providerId="LiveId" clId="{DF87AD1E-9D17-4B0F-B80C-910A5C69653B}" dt="2020-03-01T14:16:17.352" v="714" actId="6549"/>
        <pc:sldMkLst>
          <pc:docMk/>
          <pc:sldMk cId="191978645" sldId="278"/>
        </pc:sldMkLst>
        <pc:spChg chg="mod">
          <ac:chgData name="X Jeremy" userId="7f7dfa19bb4c4406" providerId="LiveId" clId="{DF87AD1E-9D17-4B0F-B80C-910A5C69653B}" dt="2020-03-01T14:16:17.352" v="714" actId="6549"/>
          <ac:spMkLst>
            <pc:docMk/>
            <pc:sldMk cId="191978645" sldId="278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43.762" v="696" actId="20577"/>
          <ac:spMkLst>
            <pc:docMk/>
            <pc:sldMk cId="191978645" sldId="278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41.212" v="694" actId="20577"/>
          <ac:spMkLst>
            <pc:docMk/>
            <pc:sldMk cId="191978645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4E160DF9-5052-4163-A8AE-71920C186864}"/>
    <pc:docChg chg="custSel addSld delSld modSld">
      <pc:chgData name="X Jeremy" userId="7f7dfa19bb4c4406" providerId="LiveId" clId="{4E160DF9-5052-4163-A8AE-71920C186864}" dt="2020-03-01T14:18:41.519" v="16" actId="27614"/>
      <pc:docMkLst>
        <pc:docMk/>
      </pc:docMkLst>
      <pc:sldChg chg="addSp delSp modSp">
        <pc:chgData name="X Jeremy" userId="7f7dfa19bb4c4406" providerId="LiveId" clId="{4E160DF9-5052-4163-A8AE-71920C186864}" dt="2020-03-01T14:18:18.724" v="8" actId="27614"/>
        <pc:sldMkLst>
          <pc:docMk/>
          <pc:sldMk cId="0" sldId="267"/>
        </pc:sldMkLst>
        <pc:spChg chg="del">
          <ac:chgData name="X Jeremy" userId="7f7dfa19bb4c4406" providerId="LiveId" clId="{4E160DF9-5052-4163-A8AE-71920C186864}" dt="2020-03-01T14:17:55.259" v="1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4E160DF9-5052-4163-A8AE-71920C186864}" dt="2020-03-01T14:17:56.681" v="2" actId="478"/>
          <ac:spMkLst>
            <pc:docMk/>
            <pc:sldMk cId="0" sldId="267"/>
            <ac:spMk id="4" creationId="{75EAA778-B639-4C6A-A14E-1CAB822C27FB}"/>
          </ac:spMkLst>
        </pc:spChg>
        <pc:picChg chg="add mod">
          <ac:chgData name="X Jeremy" userId="7f7dfa19bb4c4406" providerId="LiveId" clId="{4E160DF9-5052-4163-A8AE-71920C186864}" dt="2020-03-01T14:18:18.724" v="8" actId="27614"/>
          <ac:picMkLst>
            <pc:docMk/>
            <pc:sldMk cId="0" sldId="267"/>
            <ac:picMk id="6" creationId="{629F9A2A-64F1-4C2E-8ECA-3ECBDFF82D69}"/>
          </ac:picMkLst>
        </pc:picChg>
        <pc:picChg chg="del">
          <ac:chgData name="X Jeremy" userId="7f7dfa19bb4c4406" providerId="LiveId" clId="{4E160DF9-5052-4163-A8AE-71920C186864}" dt="2020-03-01T14:17:55.259" v="1" actId="478"/>
          <ac:picMkLst>
            <pc:docMk/>
            <pc:sldMk cId="0" sldId="267"/>
            <ac:picMk id="7" creationId="{BB043A19-93A6-4A59-9ECA-88F9F164413E}"/>
          </ac:picMkLst>
        </pc:picChg>
      </pc:sldChg>
      <pc:sldChg chg="addSp modSp add">
        <pc:chgData name="X Jeremy" userId="7f7dfa19bb4c4406" providerId="LiveId" clId="{4E160DF9-5052-4163-A8AE-71920C186864}" dt="2020-03-01T14:18:25.898" v="10" actId="27614"/>
        <pc:sldMkLst>
          <pc:docMk/>
          <pc:sldMk cId="1237217149" sldId="268"/>
        </pc:sldMkLst>
        <pc:picChg chg="add mod">
          <ac:chgData name="X Jeremy" userId="7f7dfa19bb4c4406" providerId="LiveId" clId="{4E160DF9-5052-4163-A8AE-71920C186864}" dt="2020-03-01T14:18:25.898" v="10" actId="27614"/>
          <ac:picMkLst>
            <pc:docMk/>
            <pc:sldMk cId="1237217149" sldId="268"/>
            <ac:picMk id="3" creationId="{5BE69152-7982-402F-8FBA-3E91F0F9157E}"/>
          </ac:picMkLst>
        </pc:picChg>
      </pc:sldChg>
      <pc:sldChg chg="addSp modSp add">
        <pc:chgData name="X Jeremy" userId="7f7dfa19bb4c4406" providerId="LiveId" clId="{4E160DF9-5052-4163-A8AE-71920C186864}" dt="2020-03-01T14:18:31.677" v="12" actId="27614"/>
        <pc:sldMkLst>
          <pc:docMk/>
          <pc:sldMk cId="1515446720" sldId="269"/>
        </pc:sldMkLst>
        <pc:picChg chg="add mod">
          <ac:chgData name="X Jeremy" userId="7f7dfa19bb4c4406" providerId="LiveId" clId="{4E160DF9-5052-4163-A8AE-71920C186864}" dt="2020-03-01T14:18:31.677" v="12" actId="27614"/>
          <ac:picMkLst>
            <pc:docMk/>
            <pc:sldMk cId="1515446720" sldId="269"/>
            <ac:picMk id="3" creationId="{3C851E5E-A8AC-45A3-B2AC-F296A2F1DDF6}"/>
          </ac:picMkLst>
        </pc:picChg>
      </pc:sldChg>
      <pc:sldChg chg="addSp modSp add">
        <pc:chgData name="X Jeremy" userId="7f7dfa19bb4c4406" providerId="LiveId" clId="{4E160DF9-5052-4163-A8AE-71920C186864}" dt="2020-03-01T14:18:36.008" v="14" actId="27614"/>
        <pc:sldMkLst>
          <pc:docMk/>
          <pc:sldMk cId="895653417" sldId="270"/>
        </pc:sldMkLst>
        <pc:picChg chg="add mod">
          <ac:chgData name="X Jeremy" userId="7f7dfa19bb4c4406" providerId="LiveId" clId="{4E160DF9-5052-4163-A8AE-71920C186864}" dt="2020-03-01T14:18:36.008" v="14" actId="27614"/>
          <ac:picMkLst>
            <pc:docMk/>
            <pc:sldMk cId="895653417" sldId="270"/>
            <ac:picMk id="3" creationId="{1EF355D4-CE44-451D-B4A6-B658860B80CC}"/>
          </ac:picMkLst>
        </pc:picChg>
      </pc:sldChg>
      <pc:sldChg chg="addSp modSp add">
        <pc:chgData name="X Jeremy" userId="7f7dfa19bb4c4406" providerId="LiveId" clId="{4E160DF9-5052-4163-A8AE-71920C186864}" dt="2020-03-01T14:18:41.519" v="16" actId="27614"/>
        <pc:sldMkLst>
          <pc:docMk/>
          <pc:sldMk cId="1046879333" sldId="271"/>
        </pc:sldMkLst>
        <pc:picChg chg="add mod">
          <ac:chgData name="X Jeremy" userId="7f7dfa19bb4c4406" providerId="LiveId" clId="{4E160DF9-5052-4163-A8AE-71920C186864}" dt="2020-03-01T14:18:41.519" v="16" actId="27614"/>
          <ac:picMkLst>
            <pc:docMk/>
            <pc:sldMk cId="1046879333" sldId="271"/>
            <ac:picMk id="3" creationId="{183C7159-D34E-4B58-A6EF-8D87251357BB}"/>
          </ac:picMkLst>
        </pc:picChg>
      </pc:sldChg>
      <pc:sldChg chg="del">
        <pc:chgData name="X Jeremy" userId="7f7dfa19bb4c4406" providerId="LiveId" clId="{4E160DF9-5052-4163-A8AE-71920C186864}" dt="2020-03-01T14:17:52.575" v="0" actId="47"/>
        <pc:sldMkLst>
          <pc:docMk/>
          <pc:sldMk cId="2642496940" sldId="275"/>
        </pc:sldMkLst>
      </pc:sldChg>
      <pc:sldChg chg="del">
        <pc:chgData name="X Jeremy" userId="7f7dfa19bb4c4406" providerId="LiveId" clId="{4E160DF9-5052-4163-A8AE-71920C186864}" dt="2020-03-01T14:17:52.575" v="0" actId="47"/>
        <pc:sldMkLst>
          <pc:docMk/>
          <pc:sldMk cId="4124690485" sldId="276"/>
        </pc:sldMkLst>
      </pc:sldChg>
      <pc:sldChg chg="del">
        <pc:chgData name="X Jeremy" userId="7f7dfa19bb4c4406" providerId="LiveId" clId="{4E160DF9-5052-4163-A8AE-71920C186864}" dt="2020-03-01T14:17:52.575" v="0" actId="47"/>
        <pc:sldMkLst>
          <pc:docMk/>
          <pc:sldMk cId="2916491917" sldId="277"/>
        </pc:sldMkLst>
      </pc:sldChg>
      <pc:sldChg chg="del">
        <pc:chgData name="X Jeremy" userId="7f7dfa19bb4c4406" providerId="LiveId" clId="{4E160DF9-5052-4163-A8AE-71920C186864}" dt="2020-03-01T14:17:52.575" v="0" actId="47"/>
        <pc:sldMkLst>
          <pc:docMk/>
          <pc:sldMk cId="191978645" sldId="278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手机屏幕的截图&#10;&#10;Description automatically generated">
            <a:extLst>
              <a:ext uri="{FF2B5EF4-FFF2-40B4-BE49-F238E27FC236}">
                <a16:creationId xmlns:a16="http://schemas.microsoft.com/office/drawing/2014/main" id="{629F9A2A-64F1-4C2E-8ECA-3ECBDFF82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主我来就你-大米">
            <a:hlinkClick r:id="" action="ppaction://media"/>
            <a:extLst>
              <a:ext uri="{FF2B5EF4-FFF2-40B4-BE49-F238E27FC236}">
                <a16:creationId xmlns:a16="http://schemas.microsoft.com/office/drawing/2014/main" id="{EEB0F9C8-FD8D-436F-89E3-F8E71114C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0853" y="34124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98">
        <p:fade/>
      </p:transition>
    </mc:Choice>
    <mc:Fallback xmlns="">
      <p:transition spd="med" advTm="10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黑色, 键盘, 钟表&#10;&#10;Description automatically generated">
            <a:extLst>
              <a:ext uri="{FF2B5EF4-FFF2-40B4-BE49-F238E27FC236}">
                <a16:creationId xmlns:a16="http://schemas.microsoft.com/office/drawing/2014/main" id="{5BE69152-7982-402F-8FBA-3E91F0F91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240">
        <p:fade/>
      </p:transition>
    </mc:Choice>
    <mc:Fallback xmlns="">
      <p:transition spd="med" advTm="3824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黑色, 键盘, 照片&#10;&#10;Description automatically generated">
            <a:extLst>
              <a:ext uri="{FF2B5EF4-FFF2-40B4-BE49-F238E27FC236}">
                <a16:creationId xmlns:a16="http://schemas.microsoft.com/office/drawing/2014/main" id="{3C851E5E-A8AC-45A3-B2AC-F296A2F1D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4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692">
        <p:fade/>
      </p:transition>
    </mc:Choice>
    <mc:Fallback xmlns="">
      <p:transition spd="med" advTm="3769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钟表&#10;&#10;Description automatically generated">
            <a:extLst>
              <a:ext uri="{FF2B5EF4-FFF2-40B4-BE49-F238E27FC236}">
                <a16:creationId xmlns:a16="http://schemas.microsoft.com/office/drawing/2014/main" id="{1EF355D4-CE44-451D-B4A6-B658860B8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179">
        <p:fade/>
      </p:transition>
    </mc:Choice>
    <mc:Fallback xmlns="">
      <p:transition spd="med" advTm="3717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钟表&#10;&#10;Description automatically generated">
            <a:extLst>
              <a:ext uri="{FF2B5EF4-FFF2-40B4-BE49-F238E27FC236}">
                <a16:creationId xmlns:a16="http://schemas.microsoft.com/office/drawing/2014/main" id="{183C7159-D34E-4B58-A6EF-8D872513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7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223">
        <p:fade/>
      </p:transition>
    </mc:Choice>
    <mc:Fallback xmlns="">
      <p:transition spd="med" advTm="4222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2020-05-23T04:55:15Z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