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317D2-0552-4C90-9684-C56BE3C624BF}" v="16" dt="2020-03-24T16:02:14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250317D2-0552-4C90-9684-C56BE3C624BF}"/>
    <pc:docChg chg="custSel addSld modSld">
      <pc:chgData name="X Jeremy" userId="7f7dfa19bb4c4406" providerId="LiveId" clId="{250317D2-0552-4C90-9684-C56BE3C624BF}" dt="2020-03-24T16:02:15.717" v="34" actId="962"/>
      <pc:docMkLst>
        <pc:docMk/>
      </pc:docMkLst>
      <pc:sldChg chg="addSp modSp">
        <pc:chgData name="X Jeremy" userId="7f7dfa19bb4c4406" providerId="LiveId" clId="{250317D2-0552-4C90-9684-C56BE3C624BF}" dt="2020-03-24T15:51:40.817" v="8" actId="962"/>
        <pc:sldMkLst>
          <pc:docMk/>
          <pc:sldMk cId="0" sldId="267"/>
        </pc:sldMkLst>
        <pc:picChg chg="add mod">
          <ac:chgData name="X Jeremy" userId="7f7dfa19bb4c4406" providerId="LiveId" clId="{250317D2-0552-4C90-9684-C56BE3C624BF}" dt="2020-03-24T15:51:40.817" v="8" actId="962"/>
          <ac:picMkLst>
            <pc:docMk/>
            <pc:sldMk cId="0" sldId="267"/>
            <ac:picMk id="3" creationId="{431BE0B4-8F5B-461F-ADA2-A4E3F78994AE}"/>
          </ac:picMkLst>
        </pc:picChg>
      </pc:sldChg>
      <pc:sldChg chg="addSp modSp add">
        <pc:chgData name="X Jeremy" userId="7f7dfa19bb4c4406" providerId="LiveId" clId="{250317D2-0552-4C90-9684-C56BE3C624BF}" dt="2020-03-24T15:51:47.244" v="10" actId="27614"/>
        <pc:sldMkLst>
          <pc:docMk/>
          <pc:sldMk cId="506326378" sldId="268"/>
        </pc:sldMkLst>
        <pc:picChg chg="add mod">
          <ac:chgData name="X Jeremy" userId="7f7dfa19bb4c4406" providerId="LiveId" clId="{250317D2-0552-4C90-9684-C56BE3C624BF}" dt="2020-03-24T15:51:47.244" v="10" actId="27614"/>
          <ac:picMkLst>
            <pc:docMk/>
            <pc:sldMk cId="506326378" sldId="268"/>
            <ac:picMk id="3" creationId="{4B2813F2-C0F3-43C3-812D-3E340DD4E88A}"/>
          </ac:picMkLst>
        </pc:picChg>
      </pc:sldChg>
      <pc:sldChg chg="addSp delSp modSp add">
        <pc:chgData name="X Jeremy" userId="7f7dfa19bb4c4406" providerId="LiveId" clId="{250317D2-0552-4C90-9684-C56BE3C624BF}" dt="2020-03-24T16:01:56.292" v="26" actId="962"/>
        <pc:sldMkLst>
          <pc:docMk/>
          <pc:sldMk cId="2113103431" sldId="269"/>
        </pc:sldMkLst>
        <pc:picChg chg="add del mod">
          <ac:chgData name="X Jeremy" userId="7f7dfa19bb4c4406" providerId="LiveId" clId="{250317D2-0552-4C90-9684-C56BE3C624BF}" dt="2020-03-24T16:01:30.747" v="23" actId="478"/>
          <ac:picMkLst>
            <pc:docMk/>
            <pc:sldMk cId="2113103431" sldId="269"/>
            <ac:picMk id="3" creationId="{F4E01C49-A00D-43B8-BD17-8BA1D977E498}"/>
          </ac:picMkLst>
        </pc:picChg>
        <pc:picChg chg="add mod">
          <ac:chgData name="X Jeremy" userId="7f7dfa19bb4c4406" providerId="LiveId" clId="{250317D2-0552-4C90-9684-C56BE3C624BF}" dt="2020-03-24T16:01:56.292" v="26" actId="962"/>
          <ac:picMkLst>
            <pc:docMk/>
            <pc:sldMk cId="2113103431" sldId="269"/>
            <ac:picMk id="4" creationId="{A64898E0-A9F7-4A6F-AA50-C340FA07C54E}"/>
          </ac:picMkLst>
        </pc:picChg>
      </pc:sldChg>
      <pc:sldChg chg="addSp modSp add">
        <pc:chgData name="X Jeremy" userId="7f7dfa19bb4c4406" providerId="LiveId" clId="{250317D2-0552-4C90-9684-C56BE3C624BF}" dt="2020-03-24T15:51:59.830" v="15" actId="962"/>
        <pc:sldMkLst>
          <pc:docMk/>
          <pc:sldMk cId="1307495347" sldId="270"/>
        </pc:sldMkLst>
        <pc:picChg chg="add mod">
          <ac:chgData name="X Jeremy" userId="7f7dfa19bb4c4406" providerId="LiveId" clId="{250317D2-0552-4C90-9684-C56BE3C624BF}" dt="2020-03-24T15:51:59.830" v="15" actId="962"/>
          <ac:picMkLst>
            <pc:docMk/>
            <pc:sldMk cId="1307495347" sldId="270"/>
            <ac:picMk id="3" creationId="{64F0E717-FE67-404A-A53E-4BEFC0FB0F8B}"/>
          </ac:picMkLst>
        </pc:picChg>
      </pc:sldChg>
      <pc:sldChg chg="addSp delSp modSp add">
        <pc:chgData name="X Jeremy" userId="7f7dfa19bb4c4406" providerId="LiveId" clId="{250317D2-0552-4C90-9684-C56BE3C624BF}" dt="2020-03-24T16:02:08.359" v="30" actId="962"/>
        <pc:sldMkLst>
          <pc:docMk/>
          <pc:sldMk cId="4207433196" sldId="271"/>
        </pc:sldMkLst>
        <pc:picChg chg="add del mod">
          <ac:chgData name="X Jeremy" userId="7f7dfa19bb4c4406" providerId="LiveId" clId="{250317D2-0552-4C90-9684-C56BE3C624BF}" dt="2020-03-24T16:02:01.682" v="27" actId="478"/>
          <ac:picMkLst>
            <pc:docMk/>
            <pc:sldMk cId="4207433196" sldId="271"/>
            <ac:picMk id="3" creationId="{503840CD-F289-4E5F-AE17-AAD90EFC1754}"/>
          </ac:picMkLst>
        </pc:picChg>
        <pc:picChg chg="add mod">
          <ac:chgData name="X Jeremy" userId="7f7dfa19bb4c4406" providerId="LiveId" clId="{250317D2-0552-4C90-9684-C56BE3C624BF}" dt="2020-03-24T16:02:08.359" v="30" actId="962"/>
          <ac:picMkLst>
            <pc:docMk/>
            <pc:sldMk cId="4207433196" sldId="271"/>
            <ac:picMk id="4" creationId="{791501DA-B6F3-46A4-8B7F-0AFB427C4A60}"/>
          </ac:picMkLst>
        </pc:picChg>
      </pc:sldChg>
      <pc:sldChg chg="addSp modSp add">
        <pc:chgData name="X Jeremy" userId="7f7dfa19bb4c4406" providerId="LiveId" clId="{250317D2-0552-4C90-9684-C56BE3C624BF}" dt="2020-03-24T15:52:10.631" v="19" actId="27614"/>
        <pc:sldMkLst>
          <pc:docMk/>
          <pc:sldMk cId="319900793" sldId="272"/>
        </pc:sldMkLst>
        <pc:picChg chg="add mod">
          <ac:chgData name="X Jeremy" userId="7f7dfa19bb4c4406" providerId="LiveId" clId="{250317D2-0552-4C90-9684-C56BE3C624BF}" dt="2020-03-24T15:52:10.631" v="19" actId="27614"/>
          <ac:picMkLst>
            <pc:docMk/>
            <pc:sldMk cId="319900793" sldId="272"/>
            <ac:picMk id="3" creationId="{455F7F80-C6CF-411F-B57D-A2B3EC1AB259}"/>
          </ac:picMkLst>
        </pc:picChg>
      </pc:sldChg>
      <pc:sldChg chg="addSp delSp modSp add">
        <pc:chgData name="X Jeremy" userId="7f7dfa19bb4c4406" providerId="LiveId" clId="{250317D2-0552-4C90-9684-C56BE3C624BF}" dt="2020-03-24T16:02:15.717" v="34" actId="962"/>
        <pc:sldMkLst>
          <pc:docMk/>
          <pc:sldMk cId="212999865" sldId="273"/>
        </pc:sldMkLst>
        <pc:picChg chg="add del mod">
          <ac:chgData name="X Jeremy" userId="7f7dfa19bb4c4406" providerId="LiveId" clId="{250317D2-0552-4C90-9684-C56BE3C624BF}" dt="2020-03-24T16:02:10.247" v="31" actId="478"/>
          <ac:picMkLst>
            <pc:docMk/>
            <pc:sldMk cId="212999865" sldId="273"/>
            <ac:picMk id="3" creationId="{82E1997B-4C0E-4EAB-ABFA-57D7ADA0CF4D}"/>
          </ac:picMkLst>
        </pc:picChg>
        <pc:picChg chg="add mod">
          <ac:chgData name="X Jeremy" userId="7f7dfa19bb4c4406" providerId="LiveId" clId="{250317D2-0552-4C90-9684-C56BE3C624BF}" dt="2020-03-24T16:02:15.717" v="34" actId="962"/>
          <ac:picMkLst>
            <pc:docMk/>
            <pc:sldMk cId="212999865" sldId="273"/>
            <ac:picMk id="4" creationId="{6DEF467F-39B8-48A5-B160-D22DC732E664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431BE0B4-8F5B-461F-ADA2-A4E3F7899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有字&#10;&#10;Description automatically generated">
            <a:extLst>
              <a:ext uri="{FF2B5EF4-FFF2-40B4-BE49-F238E27FC236}">
                <a16:creationId xmlns:a16="http://schemas.microsoft.com/office/drawing/2014/main" id="{4B2813F2-C0F3-43C3-812D-3E340DD4E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图片包含 黑色, 键盘, 照片, 游戏机&#10;&#10;Description automatically generated">
            <a:extLst>
              <a:ext uri="{FF2B5EF4-FFF2-40B4-BE49-F238E27FC236}">
                <a16:creationId xmlns:a16="http://schemas.microsoft.com/office/drawing/2014/main" id="{A64898E0-A9F7-4A6F-AA50-C340FA07C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0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写着字&#10;&#10;Description automatically generated">
            <a:extLst>
              <a:ext uri="{FF2B5EF4-FFF2-40B4-BE49-F238E27FC236}">
                <a16:creationId xmlns:a16="http://schemas.microsoft.com/office/drawing/2014/main" id="{64F0E717-FE67-404A-A53E-4BEFC0FB0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9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黑色的屏幕&#10;&#10;Description automatically generated">
            <a:extLst>
              <a:ext uri="{FF2B5EF4-FFF2-40B4-BE49-F238E27FC236}">
                <a16:creationId xmlns:a16="http://schemas.microsoft.com/office/drawing/2014/main" id="{791501DA-B6F3-46A4-8B7F-0AFB427C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43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有字&#10;&#10;Description automatically generated">
            <a:extLst>
              <a:ext uri="{FF2B5EF4-FFF2-40B4-BE49-F238E27FC236}">
                <a16:creationId xmlns:a16="http://schemas.microsoft.com/office/drawing/2014/main" id="{455F7F80-C6CF-411F-B57D-A2B3EC1AB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图片包含 黑色, 键盘, 照片, 游戏机&#10;&#10;Description automatically generated">
            <a:extLst>
              <a:ext uri="{FF2B5EF4-FFF2-40B4-BE49-F238E27FC236}">
                <a16:creationId xmlns:a16="http://schemas.microsoft.com/office/drawing/2014/main" id="{6DEF467F-39B8-48A5-B160-D22DC732E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2020-03-24T16:02:25Z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