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C9F7D1-5E00-4A1A-8A29-16D8409BDD34}" v="4" dt="2020-05-06T15:01:58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250317D2-0552-4C90-9684-C56BE3C624BF}"/>
    <pc:docChg chg="custSel addSld modSld">
      <pc:chgData name="X Jeremy" userId="7f7dfa19bb4c4406" providerId="LiveId" clId="{250317D2-0552-4C90-9684-C56BE3C624BF}" dt="2020-03-24T16:02:15.717" v="34" actId="962"/>
      <pc:docMkLst>
        <pc:docMk/>
      </pc:docMkLst>
      <pc:sldChg chg="addSp modSp">
        <pc:chgData name="X Jeremy" userId="7f7dfa19bb4c4406" providerId="LiveId" clId="{250317D2-0552-4C90-9684-C56BE3C624BF}" dt="2020-03-24T15:51:40.817" v="8" actId="962"/>
        <pc:sldMkLst>
          <pc:docMk/>
          <pc:sldMk cId="0" sldId="267"/>
        </pc:sldMkLst>
        <pc:picChg chg="add mod">
          <ac:chgData name="X Jeremy" userId="7f7dfa19bb4c4406" providerId="LiveId" clId="{250317D2-0552-4C90-9684-C56BE3C624BF}" dt="2020-03-24T15:51:40.817" v="8" actId="962"/>
          <ac:picMkLst>
            <pc:docMk/>
            <pc:sldMk cId="0" sldId="267"/>
            <ac:picMk id="3" creationId="{431BE0B4-8F5B-461F-ADA2-A4E3F78994AE}"/>
          </ac:picMkLst>
        </pc:picChg>
      </pc:sldChg>
      <pc:sldChg chg="addSp modSp add">
        <pc:chgData name="X Jeremy" userId="7f7dfa19bb4c4406" providerId="LiveId" clId="{250317D2-0552-4C90-9684-C56BE3C624BF}" dt="2020-03-24T15:51:47.244" v="10" actId="27614"/>
        <pc:sldMkLst>
          <pc:docMk/>
          <pc:sldMk cId="506326378" sldId="268"/>
        </pc:sldMkLst>
        <pc:picChg chg="add mod">
          <ac:chgData name="X Jeremy" userId="7f7dfa19bb4c4406" providerId="LiveId" clId="{250317D2-0552-4C90-9684-C56BE3C624BF}" dt="2020-03-24T15:51:47.244" v="10" actId="27614"/>
          <ac:picMkLst>
            <pc:docMk/>
            <pc:sldMk cId="506326378" sldId="268"/>
            <ac:picMk id="3" creationId="{4B2813F2-C0F3-43C3-812D-3E340DD4E88A}"/>
          </ac:picMkLst>
        </pc:picChg>
      </pc:sldChg>
      <pc:sldChg chg="addSp delSp modSp add">
        <pc:chgData name="X Jeremy" userId="7f7dfa19bb4c4406" providerId="LiveId" clId="{250317D2-0552-4C90-9684-C56BE3C624BF}" dt="2020-03-24T16:01:56.292" v="26" actId="962"/>
        <pc:sldMkLst>
          <pc:docMk/>
          <pc:sldMk cId="2113103431" sldId="269"/>
        </pc:sldMkLst>
        <pc:picChg chg="add del mod">
          <ac:chgData name="X Jeremy" userId="7f7dfa19bb4c4406" providerId="LiveId" clId="{250317D2-0552-4C90-9684-C56BE3C624BF}" dt="2020-03-24T16:01:30.747" v="23" actId="478"/>
          <ac:picMkLst>
            <pc:docMk/>
            <pc:sldMk cId="2113103431" sldId="269"/>
            <ac:picMk id="3" creationId="{F4E01C49-A00D-43B8-BD17-8BA1D977E498}"/>
          </ac:picMkLst>
        </pc:picChg>
        <pc:picChg chg="add mod">
          <ac:chgData name="X Jeremy" userId="7f7dfa19bb4c4406" providerId="LiveId" clId="{250317D2-0552-4C90-9684-C56BE3C624BF}" dt="2020-03-24T16:01:56.292" v="26" actId="962"/>
          <ac:picMkLst>
            <pc:docMk/>
            <pc:sldMk cId="2113103431" sldId="269"/>
            <ac:picMk id="4" creationId="{A64898E0-A9F7-4A6F-AA50-C340FA07C54E}"/>
          </ac:picMkLst>
        </pc:picChg>
      </pc:sldChg>
      <pc:sldChg chg="addSp modSp add">
        <pc:chgData name="X Jeremy" userId="7f7dfa19bb4c4406" providerId="LiveId" clId="{250317D2-0552-4C90-9684-C56BE3C624BF}" dt="2020-03-24T15:51:59.830" v="15" actId="962"/>
        <pc:sldMkLst>
          <pc:docMk/>
          <pc:sldMk cId="1307495347" sldId="270"/>
        </pc:sldMkLst>
        <pc:picChg chg="add mod">
          <ac:chgData name="X Jeremy" userId="7f7dfa19bb4c4406" providerId="LiveId" clId="{250317D2-0552-4C90-9684-C56BE3C624BF}" dt="2020-03-24T15:51:59.830" v="15" actId="962"/>
          <ac:picMkLst>
            <pc:docMk/>
            <pc:sldMk cId="1307495347" sldId="270"/>
            <ac:picMk id="3" creationId="{64F0E717-FE67-404A-A53E-4BEFC0FB0F8B}"/>
          </ac:picMkLst>
        </pc:picChg>
      </pc:sldChg>
      <pc:sldChg chg="addSp delSp modSp add">
        <pc:chgData name="X Jeremy" userId="7f7dfa19bb4c4406" providerId="LiveId" clId="{250317D2-0552-4C90-9684-C56BE3C624BF}" dt="2020-03-24T16:02:08.359" v="30" actId="962"/>
        <pc:sldMkLst>
          <pc:docMk/>
          <pc:sldMk cId="4207433196" sldId="271"/>
        </pc:sldMkLst>
        <pc:picChg chg="add del mod">
          <ac:chgData name="X Jeremy" userId="7f7dfa19bb4c4406" providerId="LiveId" clId="{250317D2-0552-4C90-9684-C56BE3C624BF}" dt="2020-03-24T16:02:01.682" v="27" actId="478"/>
          <ac:picMkLst>
            <pc:docMk/>
            <pc:sldMk cId="4207433196" sldId="271"/>
            <ac:picMk id="3" creationId="{503840CD-F289-4E5F-AE17-AAD90EFC1754}"/>
          </ac:picMkLst>
        </pc:picChg>
        <pc:picChg chg="add mod">
          <ac:chgData name="X Jeremy" userId="7f7dfa19bb4c4406" providerId="LiveId" clId="{250317D2-0552-4C90-9684-C56BE3C624BF}" dt="2020-03-24T16:02:08.359" v="30" actId="962"/>
          <ac:picMkLst>
            <pc:docMk/>
            <pc:sldMk cId="4207433196" sldId="271"/>
            <ac:picMk id="4" creationId="{791501DA-B6F3-46A4-8B7F-0AFB427C4A60}"/>
          </ac:picMkLst>
        </pc:picChg>
      </pc:sldChg>
      <pc:sldChg chg="addSp modSp add">
        <pc:chgData name="X Jeremy" userId="7f7dfa19bb4c4406" providerId="LiveId" clId="{250317D2-0552-4C90-9684-C56BE3C624BF}" dt="2020-03-24T15:52:10.631" v="19" actId="27614"/>
        <pc:sldMkLst>
          <pc:docMk/>
          <pc:sldMk cId="319900793" sldId="272"/>
        </pc:sldMkLst>
        <pc:picChg chg="add mod">
          <ac:chgData name="X Jeremy" userId="7f7dfa19bb4c4406" providerId="LiveId" clId="{250317D2-0552-4C90-9684-C56BE3C624BF}" dt="2020-03-24T15:52:10.631" v="19" actId="27614"/>
          <ac:picMkLst>
            <pc:docMk/>
            <pc:sldMk cId="319900793" sldId="272"/>
            <ac:picMk id="3" creationId="{455F7F80-C6CF-411F-B57D-A2B3EC1AB259}"/>
          </ac:picMkLst>
        </pc:picChg>
      </pc:sldChg>
      <pc:sldChg chg="addSp delSp modSp add">
        <pc:chgData name="X Jeremy" userId="7f7dfa19bb4c4406" providerId="LiveId" clId="{250317D2-0552-4C90-9684-C56BE3C624BF}" dt="2020-03-24T16:02:15.717" v="34" actId="962"/>
        <pc:sldMkLst>
          <pc:docMk/>
          <pc:sldMk cId="212999865" sldId="273"/>
        </pc:sldMkLst>
        <pc:picChg chg="add del mod">
          <ac:chgData name="X Jeremy" userId="7f7dfa19bb4c4406" providerId="LiveId" clId="{250317D2-0552-4C90-9684-C56BE3C624BF}" dt="2020-03-24T16:02:10.247" v="31" actId="478"/>
          <ac:picMkLst>
            <pc:docMk/>
            <pc:sldMk cId="212999865" sldId="273"/>
            <ac:picMk id="3" creationId="{82E1997B-4C0E-4EAB-ABFA-57D7ADA0CF4D}"/>
          </ac:picMkLst>
        </pc:picChg>
        <pc:picChg chg="add mod">
          <ac:chgData name="X Jeremy" userId="7f7dfa19bb4c4406" providerId="LiveId" clId="{250317D2-0552-4C90-9684-C56BE3C624BF}" dt="2020-03-24T16:02:15.717" v="34" actId="962"/>
          <ac:picMkLst>
            <pc:docMk/>
            <pc:sldMk cId="212999865" sldId="273"/>
            <ac:picMk id="4" creationId="{6DEF467F-39B8-48A5-B160-D22DC732E664}"/>
          </ac:picMkLst>
        </pc:picChg>
      </pc:sldChg>
    </pc:docChg>
  </pc:docChgLst>
  <pc:docChgLst>
    <pc:chgData name="X Jeremy" userId="7f7dfa19bb4c4406" providerId="LiveId" clId="{E9C9F7D1-5E00-4A1A-8A29-16D8409BDD34}"/>
    <pc:docChg chg="custSel modSld">
      <pc:chgData name="X Jeremy" userId="7f7dfa19bb4c4406" providerId="LiveId" clId="{E9C9F7D1-5E00-4A1A-8A29-16D8409BDD34}" dt="2020-05-06T15:01:58.026" v="5"/>
      <pc:docMkLst>
        <pc:docMk/>
      </pc:docMkLst>
      <pc:sldChg chg="addSp delSp modSp mod delAnim modAnim">
        <pc:chgData name="X Jeremy" userId="7f7dfa19bb4c4406" providerId="LiveId" clId="{E9C9F7D1-5E00-4A1A-8A29-16D8409BDD34}" dt="2020-05-06T15:01:58.026" v="5"/>
        <pc:sldMkLst>
          <pc:docMk/>
          <pc:sldMk cId="0" sldId="267"/>
        </pc:sldMkLst>
        <pc:picChg chg="del">
          <ac:chgData name="X Jeremy" userId="7f7dfa19bb4c4406" providerId="LiveId" clId="{E9C9F7D1-5E00-4A1A-8A29-16D8409BDD34}" dt="2020-05-06T15:01:38.252" v="0" actId="478"/>
          <ac:picMkLst>
            <pc:docMk/>
            <pc:sldMk cId="0" sldId="267"/>
            <ac:picMk id="2" creationId="{D970861D-2DFE-4939-91D0-46853D3CA52F}"/>
          </ac:picMkLst>
        </pc:picChg>
        <pc:picChg chg="add mod">
          <ac:chgData name="X Jeremy" userId="7f7dfa19bb4c4406" providerId="LiveId" clId="{E9C9F7D1-5E00-4A1A-8A29-16D8409BDD34}" dt="2020-05-06T15:01:54.953" v="2" actId="1076"/>
          <ac:picMkLst>
            <pc:docMk/>
            <pc:sldMk cId="0" sldId="267"/>
            <ac:picMk id="4" creationId="{3F0A33DF-4767-46E9-A8AC-A5DF44CF04AF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BA5D6CF2-0473-4005-A6BB-484499C9B4D2}"/>
    <pc:docChg chg="modSld">
      <pc:chgData name="X Jeremy" userId="7f7dfa19bb4c4406" providerId="LiveId" clId="{BA5D6CF2-0473-4005-A6BB-484499C9B4D2}" dt="2020-03-24T16:07:01.641" v="5"/>
      <pc:docMkLst>
        <pc:docMk/>
      </pc:docMkLst>
      <pc:sldChg chg="addSp modSp modTransition modAnim">
        <pc:chgData name="X Jeremy" userId="7f7dfa19bb4c4406" providerId="LiveId" clId="{BA5D6CF2-0473-4005-A6BB-484499C9B4D2}" dt="2020-03-24T16:07:01.641" v="5"/>
        <pc:sldMkLst>
          <pc:docMk/>
          <pc:sldMk cId="0" sldId="267"/>
        </pc:sldMkLst>
        <pc:picChg chg="add mod">
          <ac:chgData name="X Jeremy" userId="7f7dfa19bb4c4406" providerId="LiveId" clId="{BA5D6CF2-0473-4005-A6BB-484499C9B4D2}" dt="2020-03-24T16:03:13.433" v="1" actId="1076"/>
          <ac:picMkLst>
            <pc:docMk/>
            <pc:sldMk cId="0" sldId="267"/>
            <ac:picMk id="2" creationId="{D970861D-2DFE-4939-91D0-46853D3CA52F}"/>
          </ac:picMkLst>
        </pc:picChg>
      </pc:sldChg>
      <pc:sldChg chg="modTransition">
        <pc:chgData name="X Jeremy" userId="7f7dfa19bb4c4406" providerId="LiveId" clId="{BA5D6CF2-0473-4005-A6BB-484499C9B4D2}" dt="2020-03-24T16:07:01.641" v="5"/>
        <pc:sldMkLst>
          <pc:docMk/>
          <pc:sldMk cId="506326378" sldId="268"/>
        </pc:sldMkLst>
      </pc:sldChg>
      <pc:sldChg chg="modTransition">
        <pc:chgData name="X Jeremy" userId="7f7dfa19bb4c4406" providerId="LiveId" clId="{BA5D6CF2-0473-4005-A6BB-484499C9B4D2}" dt="2020-03-24T16:07:01.641" v="5"/>
        <pc:sldMkLst>
          <pc:docMk/>
          <pc:sldMk cId="2113103431" sldId="269"/>
        </pc:sldMkLst>
      </pc:sldChg>
      <pc:sldChg chg="modTransition">
        <pc:chgData name="X Jeremy" userId="7f7dfa19bb4c4406" providerId="LiveId" clId="{BA5D6CF2-0473-4005-A6BB-484499C9B4D2}" dt="2020-03-24T16:07:01.641" v="5"/>
        <pc:sldMkLst>
          <pc:docMk/>
          <pc:sldMk cId="1307495347" sldId="270"/>
        </pc:sldMkLst>
      </pc:sldChg>
      <pc:sldChg chg="modTransition">
        <pc:chgData name="X Jeremy" userId="7f7dfa19bb4c4406" providerId="LiveId" clId="{BA5D6CF2-0473-4005-A6BB-484499C9B4D2}" dt="2020-03-24T16:07:01.641" v="5"/>
        <pc:sldMkLst>
          <pc:docMk/>
          <pc:sldMk cId="4207433196" sldId="271"/>
        </pc:sldMkLst>
      </pc:sldChg>
      <pc:sldChg chg="modTransition">
        <pc:chgData name="X Jeremy" userId="7f7dfa19bb4c4406" providerId="LiveId" clId="{BA5D6CF2-0473-4005-A6BB-484499C9B4D2}" dt="2020-03-24T16:07:01.641" v="5"/>
        <pc:sldMkLst>
          <pc:docMk/>
          <pc:sldMk cId="319900793" sldId="272"/>
        </pc:sldMkLst>
      </pc:sldChg>
      <pc:sldChg chg="modTransition">
        <pc:chgData name="X Jeremy" userId="7f7dfa19bb4c4406" providerId="LiveId" clId="{BA5D6CF2-0473-4005-A6BB-484499C9B4D2}" dt="2020-03-24T16:07:01.641" v="5"/>
        <pc:sldMkLst>
          <pc:docMk/>
          <pc:sldMk cId="212999865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431BE0B4-8F5B-461F-ADA2-A4E3F7899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为主而活-大米">
            <a:hlinkClick r:id="" action="ppaction://media"/>
            <a:extLst>
              <a:ext uri="{FF2B5EF4-FFF2-40B4-BE49-F238E27FC236}">
                <a16:creationId xmlns:a16="http://schemas.microsoft.com/office/drawing/2014/main" id="{3F0A33DF-4767-46E9-A8AC-A5DF44CF04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5078" y="42075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12">
        <p:fade/>
      </p:transition>
    </mc:Choice>
    <mc:Fallback xmlns="">
      <p:transition spd="med" advTm="98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屏幕上有字&#10;&#10;Description automatically generated">
            <a:extLst>
              <a:ext uri="{FF2B5EF4-FFF2-40B4-BE49-F238E27FC236}">
                <a16:creationId xmlns:a16="http://schemas.microsoft.com/office/drawing/2014/main" id="{4B2813F2-C0F3-43C3-812D-3E340DD4E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752">
        <p:fade/>
      </p:transition>
    </mc:Choice>
    <mc:Fallback xmlns="">
      <p:transition spd="med" advTm="2975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黑色, 键盘, 照片, 游戏机&#10;&#10;Description automatically generated">
            <a:extLst>
              <a:ext uri="{FF2B5EF4-FFF2-40B4-BE49-F238E27FC236}">
                <a16:creationId xmlns:a16="http://schemas.microsoft.com/office/drawing/2014/main" id="{A64898E0-A9F7-4A6F-AA50-C340FA07C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051">
        <p:fade/>
      </p:transition>
    </mc:Choice>
    <mc:Fallback xmlns="">
      <p:transition spd="med" advTm="2905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屏幕上写着字&#10;&#10;Description automatically generated">
            <a:extLst>
              <a:ext uri="{FF2B5EF4-FFF2-40B4-BE49-F238E27FC236}">
                <a16:creationId xmlns:a16="http://schemas.microsoft.com/office/drawing/2014/main" id="{64F0E717-FE67-404A-A53E-4BEFC0FB0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337">
        <p:fade/>
      </p:transition>
    </mc:Choice>
    <mc:Fallback xmlns="">
      <p:transition spd="med" advTm="2733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黑色的屏幕&#10;&#10;Description automatically generated">
            <a:extLst>
              <a:ext uri="{FF2B5EF4-FFF2-40B4-BE49-F238E27FC236}">
                <a16:creationId xmlns:a16="http://schemas.microsoft.com/office/drawing/2014/main" id="{791501DA-B6F3-46A4-8B7F-0AFB427C4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417">
        <p:fade/>
      </p:transition>
    </mc:Choice>
    <mc:Fallback xmlns="">
      <p:transition spd="med" advTm="2841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屏幕上有字&#10;&#10;Description automatically generated">
            <a:extLst>
              <a:ext uri="{FF2B5EF4-FFF2-40B4-BE49-F238E27FC236}">
                <a16:creationId xmlns:a16="http://schemas.microsoft.com/office/drawing/2014/main" id="{455F7F80-C6CF-411F-B57D-A2B3EC1AB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668">
        <p:fade/>
      </p:transition>
    </mc:Choice>
    <mc:Fallback xmlns="">
      <p:transition spd="med" advTm="31668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黑色, 键盘, 照片, 游戏机&#10;&#10;Description automatically generated">
            <a:extLst>
              <a:ext uri="{FF2B5EF4-FFF2-40B4-BE49-F238E27FC236}">
                <a16:creationId xmlns:a16="http://schemas.microsoft.com/office/drawing/2014/main" id="{6DEF467F-39B8-48A5-B160-D22DC732E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055">
        <p:fade/>
      </p:transition>
    </mc:Choice>
    <mc:Fallback xmlns="">
      <p:transition spd="med" advTm="3405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2020-05-06T15:02:00Z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