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0ADBFB-9E75-4DDD-A017-496D40CE5BC5}" v="55" dt="2020-02-28T02:36:23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FCAA53C3-0423-4D1C-A719-843D6138C6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黑色的背景白色的字&#10;&#10;Description automatically generated">
            <a:extLst>
              <a:ext uri="{FF2B5EF4-FFF2-40B4-BE49-F238E27FC236}">
                <a16:creationId xmlns:a16="http://schemas.microsoft.com/office/drawing/2014/main" id="{120F3A17-4966-45EA-9A13-41714759B7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32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黑色的背景白色的字&#10;&#10;Description automatically generated">
            <a:extLst>
              <a:ext uri="{FF2B5EF4-FFF2-40B4-BE49-F238E27FC236}">
                <a16:creationId xmlns:a16="http://schemas.microsoft.com/office/drawing/2014/main" id="{A64A2302-063F-4300-AA01-9EBF84BA81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580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黑色的背景白色的字&#10;&#10;Description automatically generated">
            <a:extLst>
              <a:ext uri="{FF2B5EF4-FFF2-40B4-BE49-F238E27FC236}">
                <a16:creationId xmlns:a16="http://schemas.microsoft.com/office/drawing/2014/main" id="{5A932625-4639-4A92-AC1B-28D5C948DC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03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黑色的背景白色的字&#10;&#10;Description automatically generated">
            <a:extLst>
              <a:ext uri="{FF2B5EF4-FFF2-40B4-BE49-F238E27FC236}">
                <a16:creationId xmlns:a16="http://schemas.microsoft.com/office/drawing/2014/main" id="{EFDC651E-EA8A-40A5-BE02-047F13A2F8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49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黑色的背景白色的字&#10;&#10;Description automatically generated">
            <a:extLst>
              <a:ext uri="{FF2B5EF4-FFF2-40B4-BE49-F238E27FC236}">
                <a16:creationId xmlns:a16="http://schemas.microsoft.com/office/drawing/2014/main" id="{6D4E27F6-2636-4856-B065-191B9DA4B8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91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128</cp:revision>
  <dcterms:created xsi:type="dcterms:W3CDTF">2017-01-03T08:36:00Z</dcterms:created>
  <dcterms:modified xsi:type="dcterms:W3CDTF">2020-04-23T14:35:10Z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