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FCAA53C3-0423-4D1C-A719-843D6138C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奇异的爱3-5段-大米">
            <a:hlinkClick r:id="" action="ppaction://media"/>
            <a:extLst>
              <a:ext uri="{FF2B5EF4-FFF2-40B4-BE49-F238E27FC236}">
                <a16:creationId xmlns:a16="http://schemas.microsoft.com/office/drawing/2014/main" id="{326D4A1C-A251-49EB-A34E-0CFFE0F1E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4" y="27498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31">
        <p:fade/>
      </p:transition>
    </mc:Choice>
    <mc:Fallback xmlns="">
      <p:transition spd="med" advTm="9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16C2C5-24AF-45C0-B632-8B25D22A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971">
        <p:fade/>
      </p:transition>
    </mc:Choice>
    <mc:Fallback xmlns="">
      <p:transition spd="med" advTm="6997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626F8-28D7-4F3F-AAF9-AA21A0EEF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997">
        <p:fade/>
      </p:transition>
    </mc:Choice>
    <mc:Fallback xmlns="">
      <p:transition spd="med" advTm="679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黑色的背景白色的字&#10;&#10;Description automatically generated">
            <a:extLst>
              <a:ext uri="{FF2B5EF4-FFF2-40B4-BE49-F238E27FC236}">
                <a16:creationId xmlns:a16="http://schemas.microsoft.com/office/drawing/2014/main" id="{05FA41A2-3BF9-4E33-82FF-22385884F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691">
        <p:fade/>
      </p:transition>
    </mc:Choice>
    <mc:Fallback xmlns="">
      <p:transition spd="med" advTm="1036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2020-04-23T14:56:21Z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