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FCAA53C3-0423-4D1C-A719-843D6138C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奇异的爱-伴奏">
            <a:hlinkClick r:id="" action="ppaction://media"/>
            <a:extLst>
              <a:ext uri="{FF2B5EF4-FFF2-40B4-BE49-F238E27FC236}">
                <a16:creationId xmlns:a16="http://schemas.microsoft.com/office/drawing/2014/main" id="{00CECC34-9F82-4629-8C42-12C13EFD9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4104" y="35449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831">
        <p:fade/>
      </p:transition>
    </mc:Choice>
    <mc:Fallback>
      <p:transition spd="med" advTm="98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背景白色的字&#10;&#10;Description automatically generated">
            <a:extLst>
              <a:ext uri="{FF2B5EF4-FFF2-40B4-BE49-F238E27FC236}">
                <a16:creationId xmlns:a16="http://schemas.microsoft.com/office/drawing/2014/main" id="{120F3A17-4966-45EA-9A13-41714759B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2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9971">
        <p:fade/>
      </p:transition>
    </mc:Choice>
    <mc:Fallback>
      <p:transition spd="med" advTm="6997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背景白色的字&#10;&#10;Description automatically generated">
            <a:extLst>
              <a:ext uri="{FF2B5EF4-FFF2-40B4-BE49-F238E27FC236}">
                <a16:creationId xmlns:a16="http://schemas.microsoft.com/office/drawing/2014/main" id="{A64A2302-063F-4300-AA01-9EBF84BA8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8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997">
        <p:fade/>
      </p:transition>
    </mc:Choice>
    <mc:Fallback>
      <p:transition spd="med" advTm="6799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背景白色的字&#10;&#10;Description automatically generated">
            <a:extLst>
              <a:ext uri="{FF2B5EF4-FFF2-40B4-BE49-F238E27FC236}">
                <a16:creationId xmlns:a16="http://schemas.microsoft.com/office/drawing/2014/main" id="{5A932625-4639-4A92-AC1B-28D5C948D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3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3691">
        <p:fade/>
      </p:transition>
    </mc:Choice>
    <mc:Fallback>
      <p:transition spd="med" advTm="10369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2020-04-23T14:43:23Z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