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101098-1C4E-4A38-988D-92193E7A8B9F}" v="58" dt="2020-03-02T06:47:08.175"/>
    <p1510:client id="{902DE847-99BF-4C3F-9E51-5A771C011295}" v="35" dt="2020-03-02T17:42:38.607"/>
    <p1510:client id="{DD7D90C5-A425-4DB5-8A1E-CF29C532E950}" v="9" dt="2020-03-02T17:45:09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44101098-1C4E-4A38-988D-92193E7A8B9F}"/>
    <pc:docChg chg="undo custSel addSld delSld modSld">
      <pc:chgData name="X Jeremy" userId="7f7dfa19bb4c4406" providerId="LiveId" clId="{44101098-1C4E-4A38-988D-92193E7A8B9F}" dt="2020-03-02T06:47:22.743" v="642" actId="6549"/>
      <pc:docMkLst>
        <pc:docMk/>
      </pc:docMkLst>
      <pc:sldChg chg="modSp">
        <pc:chgData name="X Jeremy" userId="7f7dfa19bb4c4406" providerId="LiveId" clId="{44101098-1C4E-4A38-988D-92193E7A8B9F}" dt="2020-03-02T06:29:00.718" v="89" actId="20577"/>
        <pc:sldMkLst>
          <pc:docMk/>
          <pc:sldMk cId="0" sldId="267"/>
        </pc:sldMkLst>
        <pc:spChg chg="mod">
          <ac:chgData name="X Jeremy" userId="7f7dfa19bb4c4406" providerId="LiveId" clId="{44101098-1C4E-4A38-988D-92193E7A8B9F}" dt="2020-03-02T06:29:00.718" v="89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44101098-1C4E-4A38-988D-92193E7A8B9F}" dt="2020-03-02T06:42:53.356" v="530" actId="1036"/>
        <pc:sldMkLst>
          <pc:docMk/>
          <pc:sldMk cId="2642496940" sldId="275"/>
        </pc:sldMkLst>
        <pc:spChg chg="mod">
          <ac:chgData name="X Jeremy" userId="7f7dfa19bb4c4406" providerId="LiveId" clId="{44101098-1C4E-4A38-988D-92193E7A8B9F}" dt="2020-03-02T06:29:13.152" v="13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44101098-1C4E-4A38-988D-92193E7A8B9F}" dt="2020-03-02T06:41:35.755" v="488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29:37.416" v="138" actId="20577"/>
          <ac:spMkLst>
            <pc:docMk/>
            <pc:sldMk cId="2642496940" sldId="275"/>
            <ac:spMk id="5" creationId="{00000000-0000-0000-0000-000000000000}"/>
          </ac:spMkLst>
        </pc:spChg>
        <pc:spChg chg="add mod">
          <ac:chgData name="X Jeremy" userId="7f7dfa19bb4c4406" providerId="LiveId" clId="{44101098-1C4E-4A38-988D-92193E7A8B9F}" dt="2020-03-02T06:41:53.106" v="493" actId="1036"/>
          <ac:spMkLst>
            <pc:docMk/>
            <pc:sldMk cId="2642496940" sldId="275"/>
            <ac:spMk id="12" creationId="{C57B5371-D331-4A1D-823A-D01E1C2F7326}"/>
          </ac:spMkLst>
        </pc:spChg>
        <pc:spChg chg="add mod">
          <ac:chgData name="X Jeremy" userId="7f7dfa19bb4c4406" providerId="LiveId" clId="{44101098-1C4E-4A38-988D-92193E7A8B9F}" dt="2020-03-02T06:42:28.673" v="519" actId="1035"/>
          <ac:spMkLst>
            <pc:docMk/>
            <pc:sldMk cId="2642496940" sldId="275"/>
            <ac:spMk id="13" creationId="{5F8FA13B-AF50-4A1C-8F78-96945DCDEA33}"/>
          </ac:spMkLst>
        </pc:spChg>
        <pc:spChg chg="add mod">
          <ac:chgData name="X Jeremy" userId="7f7dfa19bb4c4406" providerId="LiveId" clId="{44101098-1C4E-4A38-988D-92193E7A8B9F}" dt="2020-03-02T06:42:36.918" v="522" actId="1036"/>
          <ac:spMkLst>
            <pc:docMk/>
            <pc:sldMk cId="2642496940" sldId="275"/>
            <ac:spMk id="14" creationId="{B317EE49-C455-4EAB-8EC2-E4ACC2E93ED9}"/>
          </ac:spMkLst>
        </pc:spChg>
        <pc:spChg chg="mod">
          <ac:chgData name="X Jeremy" userId="7f7dfa19bb4c4406" providerId="LiveId" clId="{44101098-1C4E-4A38-988D-92193E7A8B9F}" dt="2020-03-02T06:29:32.183" v="136" actId="20577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44101098-1C4E-4A38-988D-92193E7A8B9F}" dt="2020-03-02T06:42:53.356" v="530" actId="1036"/>
          <ac:spMkLst>
            <pc:docMk/>
            <pc:sldMk cId="2642496940" sldId="275"/>
            <ac:spMk id="16" creationId="{E0EBADC8-7608-4E3B-896F-B390C7214362}"/>
          </ac:spMkLst>
        </pc:spChg>
      </pc:sldChg>
      <pc:sldChg chg="modSp add">
        <pc:chgData name="X Jeremy" userId="7f7dfa19bb4c4406" providerId="LiveId" clId="{44101098-1C4E-4A38-988D-92193E7A8B9F}" dt="2020-03-02T06:44:52.240" v="573" actId="6549"/>
        <pc:sldMkLst>
          <pc:docMk/>
          <pc:sldMk cId="1658369919" sldId="276"/>
        </pc:sldMkLst>
        <pc:spChg chg="mod">
          <ac:chgData name="X Jeremy" userId="7f7dfa19bb4c4406" providerId="LiveId" clId="{44101098-1C4E-4A38-988D-92193E7A8B9F}" dt="2020-03-02T06:44:52.240" v="573" actId="6549"/>
          <ac:spMkLst>
            <pc:docMk/>
            <pc:sldMk cId="1658369919" sldId="276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3:21.989" v="536" actId="20577"/>
          <ac:spMkLst>
            <pc:docMk/>
            <pc:sldMk cId="1658369919" sldId="276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3:19.490" v="534" actId="20577"/>
          <ac:spMkLst>
            <pc:docMk/>
            <pc:sldMk cId="1658369919" sldId="276"/>
            <ac:spMk id="9" creationId="{A2FA783B-3A06-46C6-B929-51B2E2064045}"/>
          </ac:spMkLst>
        </pc:spChg>
      </pc:sldChg>
      <pc:sldChg chg="del">
        <pc:chgData name="X Jeremy" userId="7f7dfa19bb4c4406" providerId="LiveId" clId="{44101098-1C4E-4A38-988D-92193E7A8B9F}" dt="2020-03-02T06:43:11.146" v="531" actId="47"/>
        <pc:sldMkLst>
          <pc:docMk/>
          <pc:sldMk cId="3445256054" sldId="276"/>
        </pc:sldMkLst>
      </pc:sldChg>
      <pc:sldChg chg="modSp add">
        <pc:chgData name="X Jeremy" userId="7f7dfa19bb4c4406" providerId="LiveId" clId="{44101098-1C4E-4A38-988D-92193E7A8B9F}" dt="2020-03-02T06:46:12.965" v="608" actId="6549"/>
        <pc:sldMkLst>
          <pc:docMk/>
          <pc:sldMk cId="1291777361" sldId="277"/>
        </pc:sldMkLst>
        <pc:spChg chg="mod">
          <ac:chgData name="X Jeremy" userId="7f7dfa19bb4c4406" providerId="LiveId" clId="{44101098-1C4E-4A38-988D-92193E7A8B9F}" dt="2020-03-02T06:46:12.965" v="608" actId="6549"/>
          <ac:spMkLst>
            <pc:docMk/>
            <pc:sldMk cId="1291777361" sldId="277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5:11.329" v="578" actId="20577"/>
          <ac:spMkLst>
            <pc:docMk/>
            <pc:sldMk cId="1291777361" sldId="277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5:08.422" v="576" actId="20577"/>
          <ac:spMkLst>
            <pc:docMk/>
            <pc:sldMk cId="1291777361" sldId="277"/>
            <ac:spMk id="9" creationId="{A2FA783B-3A06-46C6-B929-51B2E2064045}"/>
          </ac:spMkLst>
        </pc:spChg>
      </pc:sldChg>
      <pc:sldChg chg="del">
        <pc:chgData name="X Jeremy" userId="7f7dfa19bb4c4406" providerId="LiveId" clId="{44101098-1C4E-4A38-988D-92193E7A8B9F}" dt="2020-03-02T06:43:11.146" v="531" actId="47"/>
        <pc:sldMkLst>
          <pc:docMk/>
          <pc:sldMk cId="3269428758" sldId="277"/>
        </pc:sldMkLst>
      </pc:sldChg>
      <pc:sldChg chg="modSp add">
        <pc:chgData name="X Jeremy" userId="7f7dfa19bb4c4406" providerId="LiveId" clId="{44101098-1C4E-4A38-988D-92193E7A8B9F}" dt="2020-03-02T06:47:22.743" v="642" actId="6549"/>
        <pc:sldMkLst>
          <pc:docMk/>
          <pc:sldMk cId="1396716489" sldId="278"/>
        </pc:sldMkLst>
        <pc:spChg chg="mod">
          <ac:chgData name="X Jeremy" userId="7f7dfa19bb4c4406" providerId="LiveId" clId="{44101098-1C4E-4A38-988D-92193E7A8B9F}" dt="2020-03-02T06:47:22.743" v="642" actId="6549"/>
          <ac:spMkLst>
            <pc:docMk/>
            <pc:sldMk cId="1396716489" sldId="278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6:23.418" v="613" actId="20577"/>
          <ac:spMkLst>
            <pc:docMk/>
            <pc:sldMk cId="1396716489" sldId="278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6:20.421" v="611" actId="20577"/>
          <ac:spMkLst>
            <pc:docMk/>
            <pc:sldMk cId="1396716489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902DE847-99BF-4C3F-9E51-5A771C011295}"/>
    <pc:docChg chg="undo custSel addSld delSld modSld">
      <pc:chgData name="X Jeremy" userId="7f7dfa19bb4c4406" providerId="LiveId" clId="{902DE847-99BF-4C3F-9E51-5A771C011295}" dt="2020-03-02T17:42:51.499" v="767" actId="6549"/>
      <pc:docMkLst>
        <pc:docMk/>
      </pc:docMkLst>
      <pc:sldChg chg="modSp">
        <pc:chgData name="X Jeremy" userId="7f7dfa19bb4c4406" providerId="LiveId" clId="{902DE847-99BF-4C3F-9E51-5A771C011295}" dt="2020-03-02T17:24:53.030" v="75" actId="20577"/>
        <pc:sldMkLst>
          <pc:docMk/>
          <pc:sldMk cId="0" sldId="267"/>
        </pc:sldMkLst>
        <pc:spChg chg="mod">
          <ac:chgData name="X Jeremy" userId="7f7dfa19bb4c4406" providerId="LiveId" clId="{902DE847-99BF-4C3F-9E51-5A771C011295}" dt="2020-03-02T17:24:53.030" v="75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">
        <pc:chgData name="X Jeremy" userId="7f7dfa19bb4c4406" providerId="LiveId" clId="{902DE847-99BF-4C3F-9E51-5A771C011295}" dt="2020-03-02T17:40:54.232" v="689" actId="20577"/>
        <pc:sldMkLst>
          <pc:docMk/>
          <pc:sldMk cId="2642496940" sldId="275"/>
        </pc:sldMkLst>
        <pc:spChg chg="mod">
          <ac:chgData name="X Jeremy" userId="7f7dfa19bb4c4406" providerId="LiveId" clId="{902DE847-99BF-4C3F-9E51-5A771C011295}" dt="2020-03-02T17:25:05.461" v="109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902DE847-99BF-4C3F-9E51-5A771C011295}" dt="2020-03-02T17:40:54.232" v="689" actId="20577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902DE847-99BF-4C3F-9E51-5A771C011295}" dt="2020-03-02T17:26:02.304" v="113" actId="478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902DE847-99BF-4C3F-9E51-5A771C011295}" dt="2020-03-02T17:28:27.701" v="186" actId="478"/>
          <ac:spMkLst>
            <pc:docMk/>
            <pc:sldMk cId="2642496940" sldId="275"/>
            <ac:spMk id="12" creationId="{C57B5371-D331-4A1D-823A-D01E1C2F7326}"/>
          </ac:spMkLst>
        </pc:spChg>
        <pc:spChg chg="del">
          <ac:chgData name="X Jeremy" userId="7f7dfa19bb4c4406" providerId="LiveId" clId="{902DE847-99BF-4C3F-9E51-5A771C011295}" dt="2020-03-02T17:28:29.461" v="187" actId="478"/>
          <ac:spMkLst>
            <pc:docMk/>
            <pc:sldMk cId="2642496940" sldId="275"/>
            <ac:spMk id="13" creationId="{5F8FA13B-AF50-4A1C-8F78-96945DCDEA33}"/>
          </ac:spMkLst>
        </pc:spChg>
        <pc:spChg chg="del">
          <ac:chgData name="X Jeremy" userId="7f7dfa19bb4c4406" providerId="LiveId" clId="{902DE847-99BF-4C3F-9E51-5A771C011295}" dt="2020-03-02T17:28:30.968" v="188" actId="478"/>
          <ac:spMkLst>
            <pc:docMk/>
            <pc:sldMk cId="2642496940" sldId="275"/>
            <ac:spMk id="14" creationId="{B317EE49-C455-4EAB-8EC2-E4ACC2E93ED9}"/>
          </ac:spMkLst>
        </pc:spChg>
        <pc:spChg chg="del">
          <ac:chgData name="X Jeremy" userId="7f7dfa19bb4c4406" providerId="LiveId" clId="{902DE847-99BF-4C3F-9E51-5A771C011295}" dt="2020-03-02T17:28:32.663" v="189" actId="478"/>
          <ac:spMkLst>
            <pc:docMk/>
            <pc:sldMk cId="2642496940" sldId="275"/>
            <ac:spMk id="16" creationId="{E0EBADC8-7608-4E3B-896F-B390C7214362}"/>
          </ac:spMkLst>
        </pc:spChg>
        <pc:spChg chg="add mod">
          <ac:chgData name="X Jeremy" userId="7f7dfa19bb4c4406" providerId="LiveId" clId="{902DE847-99BF-4C3F-9E51-5A771C011295}" dt="2020-03-02T17:35:24.761" v="532" actId="1036"/>
          <ac:spMkLst>
            <pc:docMk/>
            <pc:sldMk cId="2642496940" sldId="275"/>
            <ac:spMk id="17" creationId="{98552EFF-3B00-40A7-BB48-EB0F184DDCD4}"/>
          </ac:spMkLst>
        </pc:spChg>
      </pc:sldChg>
      <pc:sldChg chg="del">
        <pc:chgData name="X Jeremy" userId="7f7dfa19bb4c4406" providerId="LiveId" clId="{902DE847-99BF-4C3F-9E51-5A771C011295}" dt="2020-03-02T17:35:47.811" v="533" actId="47"/>
        <pc:sldMkLst>
          <pc:docMk/>
          <pc:sldMk cId="1658369919" sldId="276"/>
        </pc:sldMkLst>
      </pc:sldChg>
      <pc:sldChg chg="modSp add">
        <pc:chgData name="X Jeremy" userId="7f7dfa19bb4c4406" providerId="LiveId" clId="{902DE847-99BF-4C3F-9E51-5A771C011295}" dt="2020-03-02T17:41:01.369" v="695" actId="20577"/>
        <pc:sldMkLst>
          <pc:docMk/>
          <pc:sldMk cId="1792597102" sldId="276"/>
        </pc:sldMkLst>
        <pc:spChg chg="mod">
          <ac:chgData name="X Jeremy" userId="7f7dfa19bb4c4406" providerId="LiveId" clId="{902DE847-99BF-4C3F-9E51-5A771C011295}" dt="2020-03-02T17:41:01.369" v="695" actId="20577"/>
          <ac:spMkLst>
            <pc:docMk/>
            <pc:sldMk cId="1792597102" sldId="276"/>
            <ac:spMk id="3" creationId="{00000000-0000-0000-0000-000000000000}"/>
          </ac:spMkLst>
        </pc:spChg>
        <pc:spChg chg="mod">
          <ac:chgData name="X Jeremy" userId="7f7dfa19bb4c4406" providerId="LiveId" clId="{902DE847-99BF-4C3F-9E51-5A771C011295}" dt="2020-03-02T17:36:00.067" v="538" actId="20577"/>
          <ac:spMkLst>
            <pc:docMk/>
            <pc:sldMk cId="1792597102" sldId="276"/>
            <ac:spMk id="5" creationId="{00000000-0000-0000-0000-000000000000}"/>
          </ac:spMkLst>
        </pc:spChg>
        <pc:spChg chg="mod">
          <ac:chgData name="X Jeremy" userId="7f7dfa19bb4c4406" providerId="LiveId" clId="{902DE847-99BF-4C3F-9E51-5A771C011295}" dt="2020-03-02T17:35:57.183" v="536" actId="20577"/>
          <ac:spMkLst>
            <pc:docMk/>
            <pc:sldMk cId="1792597102" sldId="276"/>
            <ac:spMk id="9" creationId="{A2FA783B-3A06-46C6-B929-51B2E2064045}"/>
          </ac:spMkLst>
        </pc:spChg>
      </pc:sldChg>
      <pc:sldChg chg="del">
        <pc:chgData name="X Jeremy" userId="7f7dfa19bb4c4406" providerId="LiveId" clId="{902DE847-99BF-4C3F-9E51-5A771C011295}" dt="2020-03-02T17:35:47.811" v="533" actId="47"/>
        <pc:sldMkLst>
          <pc:docMk/>
          <pc:sldMk cId="1291777361" sldId="277"/>
        </pc:sldMkLst>
      </pc:sldChg>
      <pc:sldChg chg="modSp add">
        <pc:chgData name="X Jeremy" userId="7f7dfa19bb4c4406" providerId="LiveId" clId="{902DE847-99BF-4C3F-9E51-5A771C011295}" dt="2020-03-02T17:41:09.397" v="701" actId="20577"/>
        <pc:sldMkLst>
          <pc:docMk/>
          <pc:sldMk cId="3665399550" sldId="277"/>
        </pc:sldMkLst>
        <pc:spChg chg="mod">
          <ac:chgData name="X Jeremy" userId="7f7dfa19bb4c4406" providerId="LiveId" clId="{902DE847-99BF-4C3F-9E51-5A771C011295}" dt="2020-03-02T17:41:09.397" v="701" actId="20577"/>
          <ac:spMkLst>
            <pc:docMk/>
            <pc:sldMk cId="3665399550" sldId="277"/>
            <ac:spMk id="3" creationId="{00000000-0000-0000-0000-000000000000}"/>
          </ac:spMkLst>
        </pc:spChg>
        <pc:spChg chg="mod">
          <ac:chgData name="X Jeremy" userId="7f7dfa19bb4c4406" providerId="LiveId" clId="{902DE847-99BF-4C3F-9E51-5A771C011295}" dt="2020-03-02T17:39:04.257" v="614" actId="20577"/>
          <ac:spMkLst>
            <pc:docMk/>
            <pc:sldMk cId="3665399550" sldId="277"/>
            <ac:spMk id="5" creationId="{00000000-0000-0000-0000-000000000000}"/>
          </ac:spMkLst>
        </pc:spChg>
        <pc:spChg chg="mod">
          <ac:chgData name="X Jeremy" userId="7f7dfa19bb4c4406" providerId="LiveId" clId="{902DE847-99BF-4C3F-9E51-5A771C011295}" dt="2020-03-02T17:39:01.685" v="612" actId="20577"/>
          <ac:spMkLst>
            <pc:docMk/>
            <pc:sldMk cId="3665399550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902DE847-99BF-4C3F-9E51-5A771C011295}" dt="2020-03-02T17:42:51.499" v="767" actId="6549"/>
        <pc:sldMkLst>
          <pc:docMk/>
          <pc:sldMk cId="83160069" sldId="278"/>
        </pc:sldMkLst>
        <pc:spChg chg="mod">
          <ac:chgData name="X Jeremy" userId="7f7dfa19bb4c4406" providerId="LiveId" clId="{902DE847-99BF-4C3F-9E51-5A771C011295}" dt="2020-03-02T17:42:51.499" v="767" actId="6549"/>
          <ac:spMkLst>
            <pc:docMk/>
            <pc:sldMk cId="83160069" sldId="278"/>
            <ac:spMk id="3" creationId="{00000000-0000-0000-0000-000000000000}"/>
          </ac:spMkLst>
        </pc:spChg>
        <pc:spChg chg="mod">
          <ac:chgData name="X Jeremy" userId="7f7dfa19bb4c4406" providerId="LiveId" clId="{902DE847-99BF-4C3F-9E51-5A771C011295}" dt="2020-03-02T17:41:20.383" v="706" actId="20577"/>
          <ac:spMkLst>
            <pc:docMk/>
            <pc:sldMk cId="83160069" sldId="278"/>
            <ac:spMk id="5" creationId="{00000000-0000-0000-0000-000000000000}"/>
          </ac:spMkLst>
        </pc:spChg>
        <pc:spChg chg="mod">
          <ac:chgData name="X Jeremy" userId="7f7dfa19bb4c4406" providerId="LiveId" clId="{902DE847-99BF-4C3F-9E51-5A771C011295}" dt="2020-03-02T17:41:17.591" v="704" actId="20577"/>
          <ac:spMkLst>
            <pc:docMk/>
            <pc:sldMk cId="83160069" sldId="278"/>
            <ac:spMk id="9" creationId="{A2FA783B-3A06-46C6-B929-51B2E2064045}"/>
          </ac:spMkLst>
        </pc:spChg>
      </pc:sldChg>
      <pc:sldChg chg="del">
        <pc:chgData name="X Jeremy" userId="7f7dfa19bb4c4406" providerId="LiveId" clId="{902DE847-99BF-4C3F-9E51-5A771C011295}" dt="2020-03-02T17:35:47.811" v="533" actId="47"/>
        <pc:sldMkLst>
          <pc:docMk/>
          <pc:sldMk cId="1396716489" sldId="278"/>
        </pc:sldMkLst>
      </pc:sldChg>
    </pc:docChg>
  </pc:docChgLst>
  <pc:docChgLst>
    <pc:chgData name="X Jeremy" userId="7f7dfa19bb4c4406" providerId="LiveId" clId="{DD7D90C5-A425-4DB5-8A1E-CF29C532E950}"/>
    <pc:docChg chg="custSel addSld delSld modSld">
      <pc:chgData name="X Jeremy" userId="7f7dfa19bb4c4406" providerId="LiveId" clId="{DD7D90C5-A425-4DB5-8A1E-CF29C532E950}" dt="2020-03-02T17:45:09.847" v="11" actId="931"/>
      <pc:docMkLst>
        <pc:docMk/>
      </pc:docMkLst>
      <pc:sldChg chg="addSp delSp modSp">
        <pc:chgData name="X Jeremy" userId="7f7dfa19bb4c4406" providerId="LiveId" clId="{DD7D90C5-A425-4DB5-8A1E-CF29C532E950}" dt="2020-03-02T17:44:45.597" v="7" actId="931"/>
        <pc:sldMkLst>
          <pc:docMk/>
          <pc:sldMk cId="0" sldId="267"/>
        </pc:sldMkLst>
        <pc:spChg chg="del">
          <ac:chgData name="X Jeremy" userId="7f7dfa19bb4c4406" providerId="LiveId" clId="{DD7D90C5-A425-4DB5-8A1E-CF29C532E950}" dt="2020-03-02T17:44:12.682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DD7D90C5-A425-4DB5-8A1E-CF29C532E950}" dt="2020-03-02T17:44:14.223" v="1" actId="478"/>
          <ac:spMkLst>
            <pc:docMk/>
            <pc:sldMk cId="0" sldId="267"/>
            <ac:spMk id="4" creationId="{591C6C0C-DB4C-4353-9B9F-B50DAF991C2B}"/>
          </ac:spMkLst>
        </pc:spChg>
        <pc:picChg chg="add mod">
          <ac:chgData name="X Jeremy" userId="7f7dfa19bb4c4406" providerId="LiveId" clId="{DD7D90C5-A425-4DB5-8A1E-CF29C532E950}" dt="2020-03-02T17:44:45.597" v="7" actId="931"/>
          <ac:picMkLst>
            <pc:docMk/>
            <pc:sldMk cId="0" sldId="267"/>
            <ac:picMk id="6" creationId="{5E7E23DE-412C-41BE-BFB2-AF8D1964A822}"/>
          </ac:picMkLst>
        </pc:picChg>
        <pc:picChg chg="del">
          <ac:chgData name="X Jeremy" userId="7f7dfa19bb4c4406" providerId="LiveId" clId="{DD7D90C5-A425-4DB5-8A1E-CF29C532E950}" dt="2020-03-02T17:44:12.682" v="0" actId="478"/>
          <ac:picMkLst>
            <pc:docMk/>
            <pc:sldMk cId="0" sldId="267"/>
            <ac:picMk id="7" creationId="{BB043A19-93A6-4A59-9ECA-88F9F164413E}"/>
          </ac:picMkLst>
        </pc:picChg>
      </pc:sldChg>
      <pc:sldChg chg="addSp modSp add">
        <pc:chgData name="X Jeremy" userId="7f7dfa19bb4c4406" providerId="LiveId" clId="{DD7D90C5-A425-4DB5-8A1E-CF29C532E950}" dt="2020-03-02T17:44:52.591" v="8" actId="931"/>
        <pc:sldMkLst>
          <pc:docMk/>
          <pc:sldMk cId="2303280740" sldId="268"/>
        </pc:sldMkLst>
        <pc:picChg chg="add mod">
          <ac:chgData name="X Jeremy" userId="7f7dfa19bb4c4406" providerId="LiveId" clId="{DD7D90C5-A425-4DB5-8A1E-CF29C532E950}" dt="2020-03-02T17:44:52.591" v="8" actId="931"/>
          <ac:picMkLst>
            <pc:docMk/>
            <pc:sldMk cId="2303280740" sldId="268"/>
            <ac:picMk id="3" creationId="{2C8015AD-90A7-4D30-A4E6-C1F79AC077C6}"/>
          </ac:picMkLst>
        </pc:picChg>
      </pc:sldChg>
      <pc:sldChg chg="addSp modSp add">
        <pc:chgData name="X Jeremy" userId="7f7dfa19bb4c4406" providerId="LiveId" clId="{DD7D90C5-A425-4DB5-8A1E-CF29C532E950}" dt="2020-03-02T17:44:59.547" v="9" actId="931"/>
        <pc:sldMkLst>
          <pc:docMk/>
          <pc:sldMk cId="3503851905" sldId="269"/>
        </pc:sldMkLst>
        <pc:picChg chg="add mod">
          <ac:chgData name="X Jeremy" userId="7f7dfa19bb4c4406" providerId="LiveId" clId="{DD7D90C5-A425-4DB5-8A1E-CF29C532E950}" dt="2020-03-02T17:44:59.547" v="9" actId="931"/>
          <ac:picMkLst>
            <pc:docMk/>
            <pc:sldMk cId="3503851905" sldId="269"/>
            <ac:picMk id="3" creationId="{3A8FFCE3-5DF0-4207-B364-7DDBB884CCA7}"/>
          </ac:picMkLst>
        </pc:picChg>
      </pc:sldChg>
      <pc:sldChg chg="addSp modSp add">
        <pc:chgData name="X Jeremy" userId="7f7dfa19bb4c4406" providerId="LiveId" clId="{DD7D90C5-A425-4DB5-8A1E-CF29C532E950}" dt="2020-03-02T17:45:04.775" v="10" actId="931"/>
        <pc:sldMkLst>
          <pc:docMk/>
          <pc:sldMk cId="434398876" sldId="270"/>
        </pc:sldMkLst>
        <pc:picChg chg="add mod">
          <ac:chgData name="X Jeremy" userId="7f7dfa19bb4c4406" providerId="LiveId" clId="{DD7D90C5-A425-4DB5-8A1E-CF29C532E950}" dt="2020-03-02T17:45:04.775" v="10" actId="931"/>
          <ac:picMkLst>
            <pc:docMk/>
            <pc:sldMk cId="434398876" sldId="270"/>
            <ac:picMk id="3" creationId="{574345C8-D272-4D93-8CB3-98754A898E59}"/>
          </ac:picMkLst>
        </pc:picChg>
      </pc:sldChg>
      <pc:sldChg chg="addSp modSp add">
        <pc:chgData name="X Jeremy" userId="7f7dfa19bb4c4406" providerId="LiveId" clId="{DD7D90C5-A425-4DB5-8A1E-CF29C532E950}" dt="2020-03-02T17:45:09.847" v="11" actId="931"/>
        <pc:sldMkLst>
          <pc:docMk/>
          <pc:sldMk cId="1398723379" sldId="271"/>
        </pc:sldMkLst>
        <pc:picChg chg="add mod">
          <ac:chgData name="X Jeremy" userId="7f7dfa19bb4c4406" providerId="LiveId" clId="{DD7D90C5-A425-4DB5-8A1E-CF29C532E950}" dt="2020-03-02T17:45:09.847" v="11" actId="931"/>
          <ac:picMkLst>
            <pc:docMk/>
            <pc:sldMk cId="1398723379" sldId="271"/>
            <ac:picMk id="3" creationId="{555D5F45-B8C0-4E81-B19D-36A06E222D37}"/>
          </ac:picMkLst>
        </pc:picChg>
      </pc:sldChg>
      <pc:sldChg chg="del">
        <pc:chgData name="X Jeremy" userId="7f7dfa19bb4c4406" providerId="LiveId" clId="{DD7D90C5-A425-4DB5-8A1E-CF29C532E950}" dt="2020-03-02T17:44:16.955" v="2" actId="47"/>
        <pc:sldMkLst>
          <pc:docMk/>
          <pc:sldMk cId="2642496940" sldId="275"/>
        </pc:sldMkLst>
      </pc:sldChg>
      <pc:sldChg chg="del">
        <pc:chgData name="X Jeremy" userId="7f7dfa19bb4c4406" providerId="LiveId" clId="{DD7D90C5-A425-4DB5-8A1E-CF29C532E950}" dt="2020-03-02T17:44:16.955" v="2" actId="47"/>
        <pc:sldMkLst>
          <pc:docMk/>
          <pc:sldMk cId="1792597102" sldId="276"/>
        </pc:sldMkLst>
      </pc:sldChg>
      <pc:sldChg chg="del">
        <pc:chgData name="X Jeremy" userId="7f7dfa19bb4c4406" providerId="LiveId" clId="{DD7D90C5-A425-4DB5-8A1E-CF29C532E950}" dt="2020-03-02T17:44:16.955" v="2" actId="47"/>
        <pc:sldMkLst>
          <pc:docMk/>
          <pc:sldMk cId="3665399550" sldId="277"/>
        </pc:sldMkLst>
      </pc:sldChg>
      <pc:sldChg chg="del">
        <pc:chgData name="X Jeremy" userId="7f7dfa19bb4c4406" providerId="LiveId" clId="{DD7D90C5-A425-4DB5-8A1E-CF29C532E950}" dt="2020-03-02T17:44:16.955" v="2" actId="47"/>
        <pc:sldMkLst>
          <pc:docMk/>
          <pc:sldMk cId="83160069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7E23DE-412C-41BE-BFB2-AF8D1964A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8015AD-90A7-4D30-A4E6-C1F79AC07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28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8FFCE3-5DF0-4207-B364-7DDBB884C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5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4345C8-D272-4D93-8CB3-98754A898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9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5D5F45-B8C0-4E81-B19D-36A06E222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2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2020-03-02T17:45:09Z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