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</p:sldIdLst>
  <p:sldSz cx="12192000" cy="6858000"/>
  <p:notesSz cx="6858000" cy="9144000"/>
  <p:custDataLst>
    <p:tags r:id="rId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FA645E-9659-40B5-906C-B5378AD3ECA3}" v="8" dt="2020-03-05T03:48:27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B40ADBFB-9E75-4DDD-A017-496D40CE5BC5}"/>
    <pc:docChg chg="undo custSel addSld delSld modSld">
      <pc:chgData name="X Jeremy" userId="7f7dfa19bb4c4406" providerId="LiveId" clId="{B40ADBFB-9E75-4DDD-A017-496D40CE5BC5}" dt="2020-02-28T02:36:23.914" v="605"/>
      <pc:docMkLst>
        <pc:docMk/>
      </pc:docMkLst>
      <pc:sldChg chg="addSp delSp modSp">
        <pc:chgData name="X Jeremy" userId="7f7dfa19bb4c4406" providerId="LiveId" clId="{B40ADBFB-9E75-4DDD-A017-496D40CE5BC5}" dt="2020-02-28T02:36:10.242" v="599"/>
        <pc:sldMkLst>
          <pc:docMk/>
          <pc:sldMk cId="0" sldId="267"/>
        </pc:sldMkLst>
        <pc:spChg chg="mod">
          <ac:chgData name="X Jeremy" userId="7f7dfa19bb4c4406" providerId="LiveId" clId="{B40ADBFB-9E75-4DDD-A017-496D40CE5BC5}" dt="2020-02-18T18:55:25.948" v="66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B40ADBFB-9E75-4DDD-A017-496D40CE5BC5}" dt="2020-02-18T18:55:34.317" v="67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B40ADBFB-9E75-4DDD-A017-496D40CE5BC5}" dt="2020-02-28T02:35:51.030" v="597"/>
          <ac:picMkLst>
            <pc:docMk/>
            <pc:sldMk cId="0" sldId="267"/>
            <ac:picMk id="4" creationId="{9CC4D4DB-C8E7-49F3-B9A2-A54FDDF36873}"/>
          </ac:picMkLst>
        </pc:picChg>
        <pc:picChg chg="add">
          <ac:chgData name="X Jeremy" userId="7f7dfa19bb4c4406" providerId="LiveId" clId="{B40ADBFB-9E75-4DDD-A017-496D40CE5BC5}" dt="2020-02-28T02:35:53.751" v="598"/>
          <ac:picMkLst>
            <pc:docMk/>
            <pc:sldMk cId="0" sldId="267"/>
            <ac:picMk id="5" creationId="{9CC4D4DB-C8E7-49F3-B9A2-A54FDDF36873}"/>
          </ac:picMkLst>
        </pc:picChg>
        <pc:picChg chg="del">
          <ac:chgData name="X Jeremy" userId="7f7dfa19bb4c4406" providerId="LiveId" clId="{B40ADBFB-9E75-4DDD-A017-496D40CE5BC5}" dt="2020-02-28T02:35:50.043" v="596" actId="478"/>
          <ac:picMkLst>
            <pc:docMk/>
            <pc:sldMk cId="0" sldId="267"/>
            <ac:picMk id="6" creationId="{DFEDD617-9B15-44DB-B2FA-A0F3DB1B672A}"/>
          </ac:picMkLst>
        </pc:picChg>
        <pc:picChg chg="add">
          <ac:chgData name="X Jeremy" userId="7f7dfa19bb4c4406" providerId="LiveId" clId="{B40ADBFB-9E75-4DDD-A017-496D40CE5BC5}" dt="2020-02-28T02:36:10.242" v="599"/>
          <ac:picMkLst>
            <pc:docMk/>
            <pc:sldMk cId="0" sldId="267"/>
            <ac:picMk id="7" creationId="{BB043A19-93A6-4A59-9ECA-88F9F164413E}"/>
          </ac:picMkLst>
        </pc:picChg>
      </pc:sldChg>
      <pc:sldChg chg="addSp delSp modSp">
        <pc:chgData name="X Jeremy" userId="7f7dfa19bb4c4406" providerId="LiveId" clId="{B40ADBFB-9E75-4DDD-A017-496D40CE5BC5}" dt="2020-02-28T02:36:15.069" v="601"/>
        <pc:sldMkLst>
          <pc:docMk/>
          <pc:sldMk cId="2642496940" sldId="275"/>
        </pc:sldMkLst>
        <pc:spChg chg="mod">
          <ac:chgData name="X Jeremy" userId="7f7dfa19bb4c4406" providerId="LiveId" clId="{B40ADBFB-9E75-4DDD-A017-496D40CE5BC5}" dt="2020-02-18T18:56:46.593" v="100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B40ADBFB-9E75-4DDD-A017-496D40CE5BC5}" dt="2020-02-18T19:09:36.583" v="514" actId="1038"/>
          <ac:spMkLst>
            <pc:docMk/>
            <pc:sldMk cId="2642496940" sldId="275"/>
            <ac:spMk id="3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B40ADBFB-9E75-4DDD-A017-496D40CE5BC5}" dt="2020-02-18T18:57:22.448" v="109" actId="20577"/>
          <ac:spMkLst>
            <pc:docMk/>
            <pc:sldMk cId="2642496940" sldId="275"/>
            <ac:spMk id="5" creationId="{00000000-0000-0000-0000-000000000000}"/>
          </ac:spMkLst>
        </pc:spChg>
        <pc:spChg chg="add del mod">
          <ac:chgData name="X Jeremy" userId="7f7dfa19bb4c4406" providerId="LiveId" clId="{B40ADBFB-9E75-4DDD-A017-496D40CE5BC5}" dt="2020-02-18T19:09:41.606" v="517" actId="1035"/>
          <ac:spMkLst>
            <pc:docMk/>
            <pc:sldMk cId="2642496940" sldId="275"/>
            <ac:spMk id="10" creationId="{A521F16F-3A42-4B00-B2EC-4ED4A99E6954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1" creationId="{F85492AF-8FBF-4729-8A70-A1DEB357F236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2" creationId="{8AC77AC6-C112-4CDF-A053-76E3A5D6AB20}"/>
          </ac:spMkLst>
        </pc:spChg>
        <pc:spChg chg="del">
          <ac:chgData name="X Jeremy" userId="7f7dfa19bb4c4406" providerId="LiveId" clId="{B40ADBFB-9E75-4DDD-A017-496D40CE5BC5}" dt="2020-02-18T18:56:21.507" v="68" actId="478"/>
          <ac:spMkLst>
            <pc:docMk/>
            <pc:sldMk cId="2642496940" sldId="275"/>
            <ac:spMk id="13" creationId="{3A802A25-DE0B-43C4-B024-B2EABE4D75E6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B40ADBFB-9E75-4DDD-A017-496D40CE5BC5}" dt="2020-02-18T18:57:15.430" v="107" actId="947"/>
          <ac:spMkLst>
            <pc:docMk/>
            <pc:sldMk cId="2642496940" sldId="275"/>
            <ac:spMk id="15" creationId="{00000000-0000-0000-0000-000000000000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6" creationId="{8C752700-13EF-493D-80A3-C48B4C2A3424}"/>
          </ac:spMkLst>
        </pc:spChg>
        <pc:spChg chg="add del">
          <ac:chgData name="X Jeremy" userId="7f7dfa19bb4c4406" providerId="LiveId" clId="{B40ADBFB-9E75-4DDD-A017-496D40CE5BC5}" dt="2020-02-18T18:56:29.506" v="71" actId="478"/>
          <ac:spMkLst>
            <pc:docMk/>
            <pc:sldMk cId="2642496940" sldId="275"/>
            <ac:spMk id="17" creationId="{DE6E421D-ADAC-4AEF-A4DD-C309F25CE2E4}"/>
          </ac:spMkLst>
        </pc:spChg>
        <pc:spChg chg="del">
          <ac:chgData name="X Jeremy" userId="7f7dfa19bb4c4406" providerId="LiveId" clId="{B40ADBFB-9E75-4DDD-A017-496D40CE5BC5}" dt="2020-02-18T18:56:31.720" v="72" actId="478"/>
          <ac:spMkLst>
            <pc:docMk/>
            <pc:sldMk cId="2642496940" sldId="275"/>
            <ac:spMk id="18" creationId="{BFE3AFE7-8038-4D11-B943-242C9C5BEAB0}"/>
          </ac:spMkLst>
        </pc:spChg>
        <pc:picChg chg="del">
          <ac:chgData name="X Jeremy" userId="7f7dfa19bb4c4406" providerId="LiveId" clId="{B40ADBFB-9E75-4DDD-A017-496D40CE5BC5}" dt="2020-02-28T02:36:13.968" v="600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15.069" v="601"/>
          <ac:picMkLst>
            <pc:docMk/>
            <pc:sldMk cId="2642496940" sldId="275"/>
            <ac:picMk id="11" creationId="{A85A1F0F-7020-4C0B-8C67-9C8CA862E13B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3034677651" sldId="276"/>
        </pc:sldMkLst>
      </pc:sldChg>
      <pc:sldChg chg="addSp delSp modSp add">
        <pc:chgData name="X Jeremy" userId="7f7dfa19bb4c4406" providerId="LiveId" clId="{B40ADBFB-9E75-4DDD-A017-496D40CE5BC5}" dt="2020-02-28T02:36:20.054" v="603"/>
        <pc:sldMkLst>
          <pc:docMk/>
          <pc:sldMk cId="3445256054" sldId="276"/>
        </pc:sldMkLst>
        <pc:spChg chg="mod">
          <ac:chgData name="X Jeremy" userId="7f7dfa19bb4c4406" providerId="LiveId" clId="{B40ADBFB-9E75-4DDD-A017-496D40CE5BC5}" dt="2020-02-18T19:11:45.870" v="552" actId="6549"/>
          <ac:spMkLst>
            <pc:docMk/>
            <pc:sldMk cId="3445256054" sldId="276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31.036" v="522" actId="20577"/>
          <ac:spMkLst>
            <pc:docMk/>
            <pc:sldMk cId="3445256054" sldId="276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0:28.271" v="520" actId="20577"/>
          <ac:spMkLst>
            <pc:docMk/>
            <pc:sldMk cId="3445256054" sldId="276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19.185" v="602" actId="478"/>
          <ac:picMkLst>
            <pc:docMk/>
            <pc:sldMk cId="3445256054" sldId="276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0.054" v="603"/>
          <ac:picMkLst>
            <pc:docMk/>
            <pc:sldMk cId="3445256054" sldId="276"/>
            <ac:picMk id="11" creationId="{FF1A8F41-BFCD-4D94-B1C4-9EA2FC793026}"/>
          </ac:picMkLst>
        </pc:picChg>
      </pc:sldChg>
      <pc:sldChg chg="del">
        <pc:chgData name="X Jeremy" userId="7f7dfa19bb4c4406" providerId="LiveId" clId="{B40ADBFB-9E75-4DDD-A017-496D40CE5BC5}" dt="2020-02-18T18:56:35.185" v="73" actId="47"/>
        <pc:sldMkLst>
          <pc:docMk/>
          <pc:sldMk cId="7195249" sldId="277"/>
        </pc:sldMkLst>
      </pc:sldChg>
      <pc:sldChg chg="addSp delSp modSp add">
        <pc:chgData name="X Jeremy" userId="7f7dfa19bb4c4406" providerId="LiveId" clId="{B40ADBFB-9E75-4DDD-A017-496D40CE5BC5}" dt="2020-02-28T02:36:23.914" v="605"/>
        <pc:sldMkLst>
          <pc:docMk/>
          <pc:sldMk cId="3269428758" sldId="277"/>
        </pc:sldMkLst>
        <pc:spChg chg="mod">
          <ac:chgData name="X Jeremy" userId="7f7dfa19bb4c4406" providerId="LiveId" clId="{B40ADBFB-9E75-4DDD-A017-496D40CE5BC5}" dt="2020-02-18T19:13:10.885" v="595" actId="6549"/>
          <ac:spMkLst>
            <pc:docMk/>
            <pc:sldMk cId="3269428758" sldId="277"/>
            <ac:spMk id="3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5.119" v="555" actId="20577"/>
          <ac:spMkLst>
            <pc:docMk/>
            <pc:sldMk cId="3269428758" sldId="277"/>
            <ac:spMk id="5" creationId="{00000000-0000-0000-0000-000000000000}"/>
          </ac:spMkLst>
        </pc:spChg>
        <pc:spChg chg="mod">
          <ac:chgData name="X Jeremy" userId="7f7dfa19bb4c4406" providerId="LiveId" clId="{B40ADBFB-9E75-4DDD-A017-496D40CE5BC5}" dt="2020-02-18T19:11:57.596" v="557" actId="20577"/>
          <ac:spMkLst>
            <pc:docMk/>
            <pc:sldMk cId="3269428758" sldId="277"/>
            <ac:spMk id="9" creationId="{A2FA783B-3A06-46C6-B929-51B2E2064045}"/>
          </ac:spMkLst>
        </pc:spChg>
        <pc:picChg chg="del">
          <ac:chgData name="X Jeremy" userId="7f7dfa19bb4c4406" providerId="LiveId" clId="{B40ADBFB-9E75-4DDD-A017-496D40CE5BC5}" dt="2020-02-28T02:36:23.351" v="604" actId="478"/>
          <ac:picMkLst>
            <pc:docMk/>
            <pc:sldMk cId="3269428758" sldId="277"/>
            <ac:picMk id="8" creationId="{FDC98D12-F491-4EA8-A982-A3A19540894C}"/>
          </ac:picMkLst>
        </pc:picChg>
        <pc:picChg chg="add">
          <ac:chgData name="X Jeremy" userId="7f7dfa19bb4c4406" providerId="LiveId" clId="{B40ADBFB-9E75-4DDD-A017-496D40CE5BC5}" dt="2020-02-28T02:36:23.914" v="605"/>
          <ac:picMkLst>
            <pc:docMk/>
            <pc:sldMk cId="3269428758" sldId="277"/>
            <ac:picMk id="11" creationId="{E5759090-15A3-46EC-91F4-6FECD2D0A22E}"/>
          </ac:picMkLst>
        </pc:pic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18T18:49:37.854" v="777" actId="20577"/>
      <pc:docMkLst>
        <pc:docMk/>
      </pc:docMkLst>
      <pc:sldChg chg="modSp">
        <pc:chgData name="X Jeremy" userId="7f7dfa19bb4c4406" providerId="LiveId" clId="{8FB3F76B-4324-439B-BDCC-B0C2AD25AFB4}" dt="2020-02-18T18:21:56.858" v="63" actId="20577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modSp">
        <pc:chgData name="X Jeremy" userId="7f7dfa19bb4c4406" providerId="LiveId" clId="{8FB3F76B-4324-439B-BDCC-B0C2AD25AFB4}" dt="2020-02-18T18:46:29.295" v="720" actId="1036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modSp add">
        <pc:chgData name="X Jeremy" userId="7f7dfa19bb4c4406" providerId="LiveId" clId="{8FB3F76B-4324-439B-BDCC-B0C2AD25AFB4}" dt="2020-02-18T18:48:00.803" v="749" actId="6549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1.853" v="723" actId="20577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8FB3F76B-4324-439B-BDCC-B0C2AD25AFB4}" dt="2020-02-18T18:49:37.854" v="777" actId="20577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7.854" v="777" actId="20577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D3FA645E-9659-40B5-906C-B5378AD3ECA3}"/>
    <pc:docChg chg="addSld modSld">
      <pc:chgData name="X Jeremy" userId="7f7dfa19bb4c4406" providerId="LiveId" clId="{D3FA645E-9659-40B5-906C-B5378AD3ECA3}" dt="2020-03-05T03:48:27.970" v="12"/>
      <pc:docMkLst>
        <pc:docMk/>
      </pc:docMkLst>
      <pc:sldChg chg="addSp modSp modTransition">
        <pc:chgData name="X Jeremy" userId="7f7dfa19bb4c4406" providerId="LiveId" clId="{D3FA645E-9659-40B5-906C-B5378AD3ECA3}" dt="2020-03-05T03:48:27.970" v="12"/>
        <pc:sldMkLst>
          <pc:docMk/>
          <pc:sldMk cId="0" sldId="267"/>
        </pc:sldMkLst>
        <pc:picChg chg="add mod">
          <ac:chgData name="X Jeremy" userId="7f7dfa19bb4c4406" providerId="LiveId" clId="{D3FA645E-9659-40B5-906C-B5378AD3ECA3}" dt="2020-03-04T12:45:19.657" v="4" actId="27614"/>
          <ac:picMkLst>
            <pc:docMk/>
            <pc:sldMk cId="0" sldId="267"/>
            <ac:picMk id="3" creationId="{50273B9B-C286-410A-964C-5C186DD44E4A}"/>
          </ac:picMkLst>
        </pc:picChg>
      </pc:sldChg>
      <pc:sldChg chg="addSp modSp add modTransition">
        <pc:chgData name="X Jeremy" userId="7f7dfa19bb4c4406" providerId="LiveId" clId="{D3FA645E-9659-40B5-906C-B5378AD3ECA3}" dt="2020-03-05T03:48:27.970" v="12"/>
        <pc:sldMkLst>
          <pc:docMk/>
          <pc:sldMk cId="1791091933" sldId="268"/>
        </pc:sldMkLst>
        <pc:picChg chg="add mod">
          <ac:chgData name="X Jeremy" userId="7f7dfa19bb4c4406" providerId="LiveId" clId="{D3FA645E-9659-40B5-906C-B5378AD3ECA3}" dt="2020-03-04T12:45:31.212" v="6" actId="27614"/>
          <ac:picMkLst>
            <pc:docMk/>
            <pc:sldMk cId="1791091933" sldId="268"/>
            <ac:picMk id="3" creationId="{0BA0DB42-8315-4355-8393-A3EF97F6216B}"/>
          </ac:picMkLst>
        </pc:picChg>
      </pc:sldChg>
      <pc:sldChg chg="addSp modSp add modTransition">
        <pc:chgData name="X Jeremy" userId="7f7dfa19bb4c4406" providerId="LiveId" clId="{D3FA645E-9659-40B5-906C-B5378AD3ECA3}" dt="2020-03-05T03:48:27.970" v="12"/>
        <pc:sldMkLst>
          <pc:docMk/>
          <pc:sldMk cId="368141213" sldId="269"/>
        </pc:sldMkLst>
        <pc:picChg chg="add mod">
          <ac:chgData name="X Jeremy" userId="7f7dfa19bb4c4406" providerId="LiveId" clId="{D3FA645E-9659-40B5-906C-B5378AD3ECA3}" dt="2020-03-04T12:45:46.362" v="8" actId="27614"/>
          <ac:picMkLst>
            <pc:docMk/>
            <pc:sldMk cId="368141213" sldId="269"/>
            <ac:picMk id="3" creationId="{554136C0-58CF-4726-9887-1CCD253F0490}"/>
          </ac:picMkLst>
        </pc:picChg>
      </pc:sldChg>
      <pc:sldChg chg="addSp modSp add modTransition">
        <pc:chgData name="X Jeremy" userId="7f7dfa19bb4c4406" providerId="LiveId" clId="{D3FA645E-9659-40B5-906C-B5378AD3ECA3}" dt="2020-03-05T03:48:27.970" v="12"/>
        <pc:sldMkLst>
          <pc:docMk/>
          <pc:sldMk cId="1710504319" sldId="270"/>
        </pc:sldMkLst>
        <pc:picChg chg="add mod">
          <ac:chgData name="X Jeremy" userId="7f7dfa19bb4c4406" providerId="LiveId" clId="{D3FA645E-9659-40B5-906C-B5378AD3ECA3}" dt="2020-03-04T12:45:51.358" v="11" actId="962"/>
          <ac:picMkLst>
            <pc:docMk/>
            <pc:sldMk cId="1710504319" sldId="270"/>
            <ac:picMk id="3" creationId="{62198525-B994-4AF8-B416-FBC78A06E5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50273B9B-C286-410A-964C-5C186DD44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一些文字和图案&#10;&#10;Description automatically generated">
            <a:extLst>
              <a:ext uri="{FF2B5EF4-FFF2-40B4-BE49-F238E27FC236}">
                <a16:creationId xmlns:a16="http://schemas.microsoft.com/office/drawing/2014/main" id="{0BA0DB42-8315-4355-8393-A3EF97F621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091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554136C0-58CF-4726-9887-1CCD253F04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41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手机屏幕的截图&#10;&#10;Description automatically generated">
            <a:extLst>
              <a:ext uri="{FF2B5EF4-FFF2-40B4-BE49-F238E27FC236}">
                <a16:creationId xmlns:a16="http://schemas.microsoft.com/office/drawing/2014/main" id="{62198525-B994-4AF8-B416-FBC78A06E5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504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126</cp:revision>
  <dcterms:created xsi:type="dcterms:W3CDTF">2017-01-03T08:36:00Z</dcterms:created>
  <dcterms:modified xsi:type="dcterms:W3CDTF">2020-03-05T03:48:28Z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