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E5D55-CD48-42E1-9BA5-9E2D1359878C}" v="4" dt="2020-04-23T04:43:02.486"/>
    <p1510:client id="{BC5534C2-2519-4853-8651-0CC9537D50A8}" v="5" dt="2020-04-23T04:35:18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AAEE5D55-CD48-42E1-9BA5-9E2D1359878C}"/>
    <pc:docChg chg="custSel modSld">
      <pc:chgData name="X Jeremy" userId="7f7dfa19bb4c4406" providerId="LiveId" clId="{AAEE5D55-CD48-42E1-9BA5-9E2D1359878C}" dt="2020-04-23T04:43:02.485" v="5"/>
      <pc:docMkLst>
        <pc:docMk/>
      </pc:docMkLst>
      <pc:sldChg chg="addSp delSp modSp delAnim modAnim">
        <pc:chgData name="X Jeremy" userId="7f7dfa19bb4c4406" providerId="LiveId" clId="{AAEE5D55-CD48-42E1-9BA5-9E2D1359878C}" dt="2020-04-23T04:43:02.485" v="5"/>
        <pc:sldMkLst>
          <pc:docMk/>
          <pc:sldMk cId="0" sldId="267"/>
        </pc:sldMkLst>
        <pc:picChg chg="del">
          <ac:chgData name="X Jeremy" userId="7f7dfa19bb4c4406" providerId="LiveId" clId="{AAEE5D55-CD48-42E1-9BA5-9E2D1359878C}" dt="2020-04-23T04:42:46.180" v="0" actId="478"/>
          <ac:picMkLst>
            <pc:docMk/>
            <pc:sldMk cId="0" sldId="267"/>
            <ac:picMk id="2" creationId="{8DD3B73E-87A4-4F29-B39D-6F834DAD13D2}"/>
          </ac:picMkLst>
        </pc:picChg>
        <pc:picChg chg="add mod">
          <ac:chgData name="X Jeremy" userId="7f7dfa19bb4c4406" providerId="LiveId" clId="{AAEE5D55-CD48-42E1-9BA5-9E2D1359878C}" dt="2020-04-23T04:42:58.894" v="2" actId="1076"/>
          <ac:picMkLst>
            <pc:docMk/>
            <pc:sldMk cId="0" sldId="267"/>
            <ac:picMk id="4" creationId="{24232345-F85B-4BF0-B7FC-B282C65D8804}"/>
          </ac:picMkLst>
        </pc:picChg>
      </pc:sldChg>
    </pc:docChg>
  </pc:docChgLst>
  <pc:docChgLst>
    <pc:chgData name="X Jeremy" userId="7f7dfa19bb4c4406" providerId="LiveId" clId="{BC5534C2-2519-4853-8651-0CC9537D50A8}"/>
    <pc:docChg chg="modSld">
      <pc:chgData name="X Jeremy" userId="7f7dfa19bb4c4406" providerId="LiveId" clId="{BC5534C2-2519-4853-8651-0CC9537D50A8}" dt="2020-04-23T04:35:18.378" v="5"/>
      <pc:docMkLst>
        <pc:docMk/>
      </pc:docMkLst>
      <pc:sldChg chg="addSp modSp modTransition modAnim">
        <pc:chgData name="X Jeremy" userId="7f7dfa19bb4c4406" providerId="LiveId" clId="{BC5534C2-2519-4853-8651-0CC9537D50A8}" dt="2020-04-23T04:35:18.378" v="5"/>
        <pc:sldMkLst>
          <pc:docMk/>
          <pc:sldMk cId="0" sldId="267"/>
        </pc:sldMkLst>
        <pc:picChg chg="add mod">
          <ac:chgData name="X Jeremy" userId="7f7dfa19bb4c4406" providerId="LiveId" clId="{BC5534C2-2519-4853-8651-0CC9537D50A8}" dt="2020-04-23T04:31:53.029" v="1" actId="1076"/>
          <ac:picMkLst>
            <pc:docMk/>
            <pc:sldMk cId="0" sldId="267"/>
            <ac:picMk id="2" creationId="{8DD3B73E-87A4-4F29-B39D-6F834DAD13D2}"/>
          </ac:picMkLst>
        </pc:picChg>
      </pc:sldChg>
      <pc:sldChg chg="modTransition">
        <pc:chgData name="X Jeremy" userId="7f7dfa19bb4c4406" providerId="LiveId" clId="{BC5534C2-2519-4853-8651-0CC9537D50A8}" dt="2020-04-23T04:35:18.378" v="5"/>
        <pc:sldMkLst>
          <pc:docMk/>
          <pc:sldMk cId="1791091933" sldId="268"/>
        </pc:sldMkLst>
      </pc:sldChg>
      <pc:sldChg chg="modTransition">
        <pc:chgData name="X Jeremy" userId="7f7dfa19bb4c4406" providerId="LiveId" clId="{BC5534C2-2519-4853-8651-0CC9537D50A8}" dt="2020-04-23T04:35:18.378" v="5"/>
        <pc:sldMkLst>
          <pc:docMk/>
          <pc:sldMk cId="368141213" sldId="269"/>
        </pc:sldMkLst>
      </pc:sldChg>
      <pc:sldChg chg="modTransition">
        <pc:chgData name="X Jeremy" userId="7f7dfa19bb4c4406" providerId="LiveId" clId="{BC5534C2-2519-4853-8651-0CC9537D50A8}" dt="2020-04-23T04:35:18.378" v="5"/>
        <pc:sldMkLst>
          <pc:docMk/>
          <pc:sldMk cId="1710504319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3FA645E-9659-40B5-906C-B5378AD3ECA3}"/>
    <pc:docChg chg="addSld modSld">
      <pc:chgData name="X Jeremy" userId="7f7dfa19bb4c4406" providerId="LiveId" clId="{D3FA645E-9659-40B5-906C-B5378AD3ECA3}" dt="2020-03-05T03:48:27.970" v="12"/>
      <pc:docMkLst>
        <pc:docMk/>
      </pc:docMkLst>
      <pc:sldChg chg="addSp modSp modTransition">
        <pc:chgData name="X Jeremy" userId="7f7dfa19bb4c4406" providerId="LiveId" clId="{D3FA645E-9659-40B5-906C-B5378AD3ECA3}" dt="2020-03-05T03:48:27.970" v="12"/>
        <pc:sldMkLst>
          <pc:docMk/>
          <pc:sldMk cId="0" sldId="267"/>
        </pc:sldMkLst>
        <pc:picChg chg="add mod">
          <ac:chgData name="X Jeremy" userId="7f7dfa19bb4c4406" providerId="LiveId" clId="{D3FA645E-9659-40B5-906C-B5378AD3ECA3}" dt="2020-03-04T12:45:19.657" v="4" actId="27614"/>
          <ac:picMkLst>
            <pc:docMk/>
            <pc:sldMk cId="0" sldId="267"/>
            <ac:picMk id="3" creationId="{50273B9B-C286-410A-964C-5C186DD44E4A}"/>
          </ac:picMkLst>
        </pc:picChg>
      </pc:sldChg>
      <pc:sldChg chg="addSp modSp add modTransition">
        <pc:chgData name="X Jeremy" userId="7f7dfa19bb4c4406" providerId="LiveId" clId="{D3FA645E-9659-40B5-906C-B5378AD3ECA3}" dt="2020-03-05T03:48:27.970" v="12"/>
        <pc:sldMkLst>
          <pc:docMk/>
          <pc:sldMk cId="1791091933" sldId="268"/>
        </pc:sldMkLst>
        <pc:picChg chg="add mod">
          <ac:chgData name="X Jeremy" userId="7f7dfa19bb4c4406" providerId="LiveId" clId="{D3FA645E-9659-40B5-906C-B5378AD3ECA3}" dt="2020-03-04T12:45:31.212" v="6" actId="27614"/>
          <ac:picMkLst>
            <pc:docMk/>
            <pc:sldMk cId="1791091933" sldId="268"/>
            <ac:picMk id="3" creationId="{0BA0DB42-8315-4355-8393-A3EF97F6216B}"/>
          </ac:picMkLst>
        </pc:picChg>
      </pc:sldChg>
      <pc:sldChg chg="addSp modSp add modTransition">
        <pc:chgData name="X Jeremy" userId="7f7dfa19bb4c4406" providerId="LiveId" clId="{D3FA645E-9659-40B5-906C-B5378AD3ECA3}" dt="2020-03-05T03:48:27.970" v="12"/>
        <pc:sldMkLst>
          <pc:docMk/>
          <pc:sldMk cId="368141213" sldId="269"/>
        </pc:sldMkLst>
        <pc:picChg chg="add mod">
          <ac:chgData name="X Jeremy" userId="7f7dfa19bb4c4406" providerId="LiveId" clId="{D3FA645E-9659-40B5-906C-B5378AD3ECA3}" dt="2020-03-04T12:45:46.362" v="8" actId="27614"/>
          <ac:picMkLst>
            <pc:docMk/>
            <pc:sldMk cId="368141213" sldId="269"/>
            <ac:picMk id="3" creationId="{554136C0-58CF-4726-9887-1CCD253F0490}"/>
          </ac:picMkLst>
        </pc:picChg>
      </pc:sldChg>
      <pc:sldChg chg="addSp modSp add modTransition">
        <pc:chgData name="X Jeremy" userId="7f7dfa19bb4c4406" providerId="LiveId" clId="{D3FA645E-9659-40B5-906C-B5378AD3ECA3}" dt="2020-03-05T03:48:27.970" v="12"/>
        <pc:sldMkLst>
          <pc:docMk/>
          <pc:sldMk cId="1710504319" sldId="270"/>
        </pc:sldMkLst>
        <pc:picChg chg="add mod">
          <ac:chgData name="X Jeremy" userId="7f7dfa19bb4c4406" providerId="LiveId" clId="{D3FA645E-9659-40B5-906C-B5378AD3ECA3}" dt="2020-03-04T12:45:51.358" v="11" actId="962"/>
          <ac:picMkLst>
            <pc:docMk/>
            <pc:sldMk cId="1710504319" sldId="270"/>
            <ac:picMk id="3" creationId="{62198525-B994-4AF8-B416-FBC78A06E5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50273B9B-C286-410A-964C-5C186DD4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全能大主宰-大米">
            <a:hlinkClick r:id="" action="ppaction://media"/>
            <a:extLst>
              <a:ext uri="{FF2B5EF4-FFF2-40B4-BE49-F238E27FC236}">
                <a16:creationId xmlns:a16="http://schemas.microsoft.com/office/drawing/2014/main" id="{24232345-F85B-4BF0-B7FC-B282C65D8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4835" y="3147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82">
        <p:fade/>
      </p:transition>
    </mc:Choice>
    <mc:Fallback xmlns="">
      <p:transition spd="med" advTm="10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0BA0DB42-8315-4355-8393-A3EF97F62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439">
        <p:fade/>
      </p:transition>
    </mc:Choice>
    <mc:Fallback xmlns="">
      <p:transition spd="med" advTm="5343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554136C0-58CF-4726-9887-1CCD253F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712">
        <p:fade/>
      </p:transition>
    </mc:Choice>
    <mc:Fallback xmlns="">
      <p:transition spd="med" advTm="5271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62198525-B994-4AF8-B416-FBC78A06E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120">
        <p:fade/>
      </p:transition>
    </mc:Choice>
    <mc:Fallback xmlns="">
      <p:transition spd="med" advTm="5512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2020-04-23T04:43:03Z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