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C47D2-0FCF-4796-AA1D-F63705BEA4F7}" v="10" dt="2020-03-05T03:47:51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DDAC47D2-0FCF-4796-AA1D-F63705BEA4F7}"/>
    <pc:docChg chg="addSld modSld">
      <pc:chgData name="X Jeremy" userId="7f7dfa19bb4c4406" providerId="LiveId" clId="{DDAC47D2-0FCF-4796-AA1D-F63705BEA4F7}" dt="2020-03-05T03:47:51.391" v="13"/>
      <pc:docMkLst>
        <pc:docMk/>
      </pc:docMkLst>
      <pc:sldChg chg="addSp modSp modTransition">
        <pc:chgData name="X Jeremy" userId="7f7dfa19bb4c4406" providerId="LiveId" clId="{DDAC47D2-0FCF-4796-AA1D-F63705BEA4F7}" dt="2020-03-05T03:47:51.391" v="13"/>
        <pc:sldMkLst>
          <pc:docMk/>
          <pc:sldMk cId="0" sldId="267"/>
        </pc:sldMkLst>
        <pc:picChg chg="add mod">
          <ac:chgData name="X Jeremy" userId="7f7dfa19bb4c4406" providerId="LiveId" clId="{DDAC47D2-0FCF-4796-AA1D-F63705BEA4F7}" dt="2020-03-03T15:51:32.384" v="5" actId="27614"/>
          <ac:picMkLst>
            <pc:docMk/>
            <pc:sldMk cId="0" sldId="267"/>
            <ac:picMk id="3" creationId="{96B792A9-A7AA-44D2-8A9E-06D2417EEDA9}"/>
          </ac:picMkLst>
        </pc:picChg>
      </pc:sldChg>
      <pc:sldChg chg="addSp modSp add modTransition">
        <pc:chgData name="X Jeremy" userId="7f7dfa19bb4c4406" providerId="LiveId" clId="{DDAC47D2-0FCF-4796-AA1D-F63705BEA4F7}" dt="2020-03-05T03:47:51.391" v="13"/>
        <pc:sldMkLst>
          <pc:docMk/>
          <pc:sldMk cId="3873667891" sldId="268"/>
        </pc:sldMkLst>
        <pc:picChg chg="add mod">
          <ac:chgData name="X Jeremy" userId="7f7dfa19bb4c4406" providerId="LiveId" clId="{DDAC47D2-0FCF-4796-AA1D-F63705BEA4F7}" dt="2020-03-03T15:51:37.691" v="7" actId="27614"/>
          <ac:picMkLst>
            <pc:docMk/>
            <pc:sldMk cId="3873667891" sldId="268"/>
            <ac:picMk id="3" creationId="{96716DDD-EC66-4007-B5F9-441E498B6B19}"/>
          </ac:picMkLst>
        </pc:picChg>
      </pc:sldChg>
      <pc:sldChg chg="addSp modSp add modTransition">
        <pc:chgData name="X Jeremy" userId="7f7dfa19bb4c4406" providerId="LiveId" clId="{DDAC47D2-0FCF-4796-AA1D-F63705BEA4F7}" dt="2020-03-05T03:47:51.391" v="13"/>
        <pc:sldMkLst>
          <pc:docMk/>
          <pc:sldMk cId="165352719" sldId="269"/>
        </pc:sldMkLst>
        <pc:picChg chg="add mod">
          <ac:chgData name="X Jeremy" userId="7f7dfa19bb4c4406" providerId="LiveId" clId="{DDAC47D2-0FCF-4796-AA1D-F63705BEA4F7}" dt="2020-03-03T15:51:44.425" v="9" actId="27614"/>
          <ac:picMkLst>
            <pc:docMk/>
            <pc:sldMk cId="165352719" sldId="269"/>
            <ac:picMk id="3" creationId="{E53F7127-8FB9-48B1-AA29-6A72B06B6199}"/>
          </ac:picMkLst>
        </pc:picChg>
      </pc:sldChg>
      <pc:sldChg chg="addSp modSp add modTransition">
        <pc:chgData name="X Jeremy" userId="7f7dfa19bb4c4406" providerId="LiveId" clId="{DDAC47D2-0FCF-4796-AA1D-F63705BEA4F7}" dt="2020-03-05T03:47:51.391" v="13"/>
        <pc:sldMkLst>
          <pc:docMk/>
          <pc:sldMk cId="721342546" sldId="270"/>
        </pc:sldMkLst>
        <pc:picChg chg="add mod">
          <ac:chgData name="X Jeremy" userId="7f7dfa19bb4c4406" providerId="LiveId" clId="{DDAC47D2-0FCF-4796-AA1D-F63705BEA4F7}" dt="2020-03-03T15:51:50.273" v="11" actId="27614"/>
          <ac:picMkLst>
            <pc:docMk/>
            <pc:sldMk cId="721342546" sldId="270"/>
            <ac:picMk id="3" creationId="{00FEA109-D72A-4ADE-9236-8B35B51AD5C1}"/>
          </ac:picMkLst>
        </pc:picChg>
      </pc:sldChg>
      <pc:sldChg chg="addSp modSp add modTransition">
        <pc:chgData name="X Jeremy" userId="7f7dfa19bb4c4406" providerId="LiveId" clId="{DDAC47D2-0FCF-4796-AA1D-F63705BEA4F7}" dt="2020-03-05T03:47:51.391" v="13"/>
        <pc:sldMkLst>
          <pc:docMk/>
          <pc:sldMk cId="2614027872" sldId="271"/>
        </pc:sldMkLst>
        <pc:picChg chg="add mod">
          <ac:chgData name="X Jeremy" userId="7f7dfa19bb4c4406" providerId="LiveId" clId="{DDAC47D2-0FCF-4796-AA1D-F63705BEA4F7}" dt="2020-03-03T15:51:53.007" v="12" actId="931"/>
          <ac:picMkLst>
            <pc:docMk/>
            <pc:sldMk cId="2614027872" sldId="271"/>
            <ac:picMk id="3" creationId="{B0473F20-EF7B-45CD-9838-4D4C15A84BB5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游戏机, 夜空&#10;&#10;Description automatically generated">
            <a:extLst>
              <a:ext uri="{FF2B5EF4-FFF2-40B4-BE49-F238E27FC236}">
                <a16:creationId xmlns:a16="http://schemas.microsoft.com/office/drawing/2014/main" id="{96B792A9-A7AA-44D2-8A9E-06D2417EE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96716DDD-EC66-4007-B5F9-441E498B6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6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E53F7127-8FB9-48B1-AA29-6A72B06B6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白色, 监控&#10;&#10;Description automatically generated">
            <a:extLst>
              <a:ext uri="{FF2B5EF4-FFF2-40B4-BE49-F238E27FC236}">
                <a16:creationId xmlns:a16="http://schemas.microsoft.com/office/drawing/2014/main" id="{00FEA109-D72A-4ADE-9236-8B35B51AD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73F20-EF7B-45CD-9838-4D4C15A84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2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2020-03-05T03:47:53Z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