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28C11-1688-4EA5-9A2A-E872DF3A0B86}" v="4" dt="2020-04-02T02:06:00.820"/>
    <p1510:client id="{E7D81226-5867-4299-BE35-EADA9490E3A7}" v="2" dt="2020-04-02T01:58:25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70628C11-1688-4EA5-9A2A-E872DF3A0B86}"/>
    <pc:docChg chg="custSel modSld">
      <pc:chgData name="X Jeremy" userId="7f7dfa19bb4c4406" providerId="LiveId" clId="{70628C11-1688-4EA5-9A2A-E872DF3A0B86}" dt="2020-04-02T02:06:00.820" v="5"/>
      <pc:docMkLst>
        <pc:docMk/>
      </pc:docMkLst>
      <pc:sldChg chg="addSp delSp modSp delAnim modAnim">
        <pc:chgData name="X Jeremy" userId="7f7dfa19bb4c4406" providerId="LiveId" clId="{70628C11-1688-4EA5-9A2A-E872DF3A0B86}" dt="2020-04-02T02:06:00.820" v="5"/>
        <pc:sldMkLst>
          <pc:docMk/>
          <pc:sldMk cId="0" sldId="267"/>
        </pc:sldMkLst>
        <pc:picChg chg="del">
          <ac:chgData name="X Jeremy" userId="7f7dfa19bb4c4406" providerId="LiveId" clId="{70628C11-1688-4EA5-9A2A-E872DF3A0B86}" dt="2020-04-02T02:05:32.303" v="0" actId="478"/>
          <ac:picMkLst>
            <pc:docMk/>
            <pc:sldMk cId="0" sldId="267"/>
            <ac:picMk id="2" creationId="{96006468-948F-4796-B028-BBB716F099E9}"/>
          </ac:picMkLst>
        </pc:picChg>
        <pc:picChg chg="add mod">
          <ac:chgData name="X Jeremy" userId="7f7dfa19bb4c4406" providerId="LiveId" clId="{70628C11-1688-4EA5-9A2A-E872DF3A0B86}" dt="2020-04-02T02:05:56.186" v="2" actId="1076"/>
          <ac:picMkLst>
            <pc:docMk/>
            <pc:sldMk cId="0" sldId="267"/>
            <ac:picMk id="4" creationId="{C0D5666F-864F-4B38-98B9-2BE805C2B6E4}"/>
          </ac:picMkLst>
        </pc:picChg>
      </pc:sldChg>
    </pc:docChg>
  </pc:docChgLst>
  <pc:docChgLst>
    <pc:chgData name="X Jeremy" userId="7f7dfa19bb4c4406" providerId="LiveId" clId="{04C558BD-7DD4-4C79-B50B-FDC2414BED52}"/>
    <pc:docChg chg="modSld">
      <pc:chgData name="X Jeremy" userId="7f7dfa19bb4c4406" providerId="LiveId" clId="{04C558BD-7DD4-4C79-B50B-FDC2414BED52}" dt="2020-03-03T15:58:31.499" v="7"/>
      <pc:docMkLst>
        <pc:docMk/>
      </pc:docMkLst>
      <pc:sldChg chg="addSp modSp modTransition modAnim">
        <pc:chgData name="X Jeremy" userId="7f7dfa19bb4c4406" providerId="LiveId" clId="{04C558BD-7DD4-4C79-B50B-FDC2414BED52}" dt="2020-03-03T15:58:31.499" v="7"/>
        <pc:sldMkLst>
          <pc:docMk/>
          <pc:sldMk cId="0" sldId="267"/>
        </pc:sldMkLst>
        <pc:picChg chg="add mod">
          <ac:chgData name="X Jeremy" userId="7f7dfa19bb4c4406" providerId="LiveId" clId="{04C558BD-7DD4-4C79-B50B-FDC2414BED52}" dt="2020-03-03T15:53:27.874" v="2" actId="1076"/>
          <ac:picMkLst>
            <pc:docMk/>
            <pc:sldMk cId="0" sldId="267"/>
            <ac:picMk id="2" creationId="{96006468-948F-4796-B028-BBB716F099E9}"/>
          </ac:picMkLst>
        </pc:picChg>
      </pc:sldChg>
      <pc:sldChg chg="modTransition">
        <pc:chgData name="X Jeremy" userId="7f7dfa19bb4c4406" providerId="LiveId" clId="{04C558BD-7DD4-4C79-B50B-FDC2414BED52}" dt="2020-03-03T15:58:31.499" v="7"/>
        <pc:sldMkLst>
          <pc:docMk/>
          <pc:sldMk cId="3873667891" sldId="268"/>
        </pc:sldMkLst>
      </pc:sldChg>
      <pc:sldChg chg="modTransition">
        <pc:chgData name="X Jeremy" userId="7f7dfa19bb4c4406" providerId="LiveId" clId="{04C558BD-7DD4-4C79-B50B-FDC2414BED52}" dt="2020-03-03T15:58:31.499" v="7"/>
        <pc:sldMkLst>
          <pc:docMk/>
          <pc:sldMk cId="165352719" sldId="269"/>
        </pc:sldMkLst>
      </pc:sldChg>
      <pc:sldChg chg="modTransition">
        <pc:chgData name="X Jeremy" userId="7f7dfa19bb4c4406" providerId="LiveId" clId="{04C558BD-7DD4-4C79-B50B-FDC2414BED52}" dt="2020-03-03T15:58:31.499" v="7"/>
        <pc:sldMkLst>
          <pc:docMk/>
          <pc:sldMk cId="721342546" sldId="270"/>
        </pc:sldMkLst>
      </pc:sldChg>
      <pc:sldChg chg="modTransition">
        <pc:chgData name="X Jeremy" userId="7f7dfa19bb4c4406" providerId="LiveId" clId="{04C558BD-7DD4-4C79-B50B-FDC2414BED52}" dt="2020-03-03T15:58:31.499" v="7"/>
        <pc:sldMkLst>
          <pc:docMk/>
          <pc:sldMk cId="2614027872" sldId="271"/>
        </pc:sldMkLst>
      </pc:sldChg>
    </pc:docChg>
  </pc:docChgLst>
  <pc:docChgLst>
    <pc:chgData name="X Jeremy" userId="7f7dfa19bb4c4406" providerId="LiveId" clId="{E7D81226-5867-4299-BE35-EADA9490E3A7}"/>
    <pc:docChg chg="modSld">
      <pc:chgData name="X Jeremy" userId="7f7dfa19bb4c4406" providerId="LiveId" clId="{E7D81226-5867-4299-BE35-EADA9490E3A7}" dt="2020-04-02T01:58:25.384" v="1"/>
      <pc:docMkLst>
        <pc:docMk/>
      </pc:docMkLst>
      <pc:sldChg chg="modTransition">
        <pc:chgData name="X Jeremy" userId="7f7dfa19bb4c4406" providerId="LiveId" clId="{E7D81226-5867-4299-BE35-EADA9490E3A7}" dt="2020-04-02T01:58:25.384" v="1"/>
        <pc:sldMkLst>
          <pc:docMk/>
          <pc:sldMk cId="0" sldId="267"/>
        </pc:sldMkLst>
      </pc:sldChg>
      <pc:sldChg chg="modTransition">
        <pc:chgData name="X Jeremy" userId="7f7dfa19bb4c4406" providerId="LiveId" clId="{E7D81226-5867-4299-BE35-EADA9490E3A7}" dt="2020-04-02T01:58:25.384" v="1"/>
        <pc:sldMkLst>
          <pc:docMk/>
          <pc:sldMk cId="3873667891" sldId="268"/>
        </pc:sldMkLst>
      </pc:sldChg>
      <pc:sldChg chg="modTransition">
        <pc:chgData name="X Jeremy" userId="7f7dfa19bb4c4406" providerId="LiveId" clId="{E7D81226-5867-4299-BE35-EADA9490E3A7}" dt="2020-04-02T01:58:25.384" v="1"/>
        <pc:sldMkLst>
          <pc:docMk/>
          <pc:sldMk cId="165352719" sldId="269"/>
        </pc:sldMkLst>
      </pc:sldChg>
      <pc:sldChg chg="modTransition">
        <pc:chgData name="X Jeremy" userId="7f7dfa19bb4c4406" providerId="LiveId" clId="{E7D81226-5867-4299-BE35-EADA9490E3A7}" dt="2020-04-02T01:58:25.384" v="1"/>
        <pc:sldMkLst>
          <pc:docMk/>
          <pc:sldMk cId="721342546" sldId="270"/>
        </pc:sldMkLst>
      </pc:sldChg>
      <pc:sldChg chg="modTransition">
        <pc:chgData name="X Jeremy" userId="7f7dfa19bb4c4406" providerId="LiveId" clId="{E7D81226-5867-4299-BE35-EADA9490E3A7}" dt="2020-04-02T01:58:25.384" v="1"/>
        <pc:sldMkLst>
          <pc:docMk/>
          <pc:sldMk cId="2614027872" sldId="271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DDAC47D2-0FCF-4796-AA1D-F63705BEA4F7}"/>
    <pc:docChg chg="addSld modSld">
      <pc:chgData name="X Jeremy" userId="7f7dfa19bb4c4406" providerId="LiveId" clId="{DDAC47D2-0FCF-4796-AA1D-F63705BEA4F7}" dt="2020-03-03T15:51:53.007" v="12" actId="931"/>
      <pc:docMkLst>
        <pc:docMk/>
      </pc:docMkLst>
      <pc:sldChg chg="addSp modSp">
        <pc:chgData name="X Jeremy" userId="7f7dfa19bb4c4406" providerId="LiveId" clId="{DDAC47D2-0FCF-4796-AA1D-F63705BEA4F7}" dt="2020-03-03T15:51:32.384" v="5" actId="27614"/>
        <pc:sldMkLst>
          <pc:docMk/>
          <pc:sldMk cId="0" sldId="267"/>
        </pc:sldMkLst>
        <pc:picChg chg="add mod">
          <ac:chgData name="X Jeremy" userId="7f7dfa19bb4c4406" providerId="LiveId" clId="{DDAC47D2-0FCF-4796-AA1D-F63705BEA4F7}" dt="2020-03-03T15:51:32.384" v="5" actId="27614"/>
          <ac:picMkLst>
            <pc:docMk/>
            <pc:sldMk cId="0" sldId="267"/>
            <ac:picMk id="3" creationId="{96B792A9-A7AA-44D2-8A9E-06D2417EEDA9}"/>
          </ac:picMkLst>
        </pc:picChg>
      </pc:sldChg>
      <pc:sldChg chg="addSp modSp add">
        <pc:chgData name="X Jeremy" userId="7f7dfa19bb4c4406" providerId="LiveId" clId="{DDAC47D2-0FCF-4796-AA1D-F63705BEA4F7}" dt="2020-03-03T15:51:37.691" v="7" actId="27614"/>
        <pc:sldMkLst>
          <pc:docMk/>
          <pc:sldMk cId="3873667891" sldId="268"/>
        </pc:sldMkLst>
        <pc:picChg chg="add mod">
          <ac:chgData name="X Jeremy" userId="7f7dfa19bb4c4406" providerId="LiveId" clId="{DDAC47D2-0FCF-4796-AA1D-F63705BEA4F7}" dt="2020-03-03T15:51:37.691" v="7" actId="27614"/>
          <ac:picMkLst>
            <pc:docMk/>
            <pc:sldMk cId="3873667891" sldId="268"/>
            <ac:picMk id="3" creationId="{96716DDD-EC66-4007-B5F9-441E498B6B19}"/>
          </ac:picMkLst>
        </pc:picChg>
      </pc:sldChg>
      <pc:sldChg chg="addSp modSp add">
        <pc:chgData name="X Jeremy" userId="7f7dfa19bb4c4406" providerId="LiveId" clId="{DDAC47D2-0FCF-4796-AA1D-F63705BEA4F7}" dt="2020-03-03T15:51:44.425" v="9" actId="27614"/>
        <pc:sldMkLst>
          <pc:docMk/>
          <pc:sldMk cId="165352719" sldId="269"/>
        </pc:sldMkLst>
        <pc:picChg chg="add mod">
          <ac:chgData name="X Jeremy" userId="7f7dfa19bb4c4406" providerId="LiveId" clId="{DDAC47D2-0FCF-4796-AA1D-F63705BEA4F7}" dt="2020-03-03T15:51:44.425" v="9" actId="27614"/>
          <ac:picMkLst>
            <pc:docMk/>
            <pc:sldMk cId="165352719" sldId="269"/>
            <ac:picMk id="3" creationId="{E53F7127-8FB9-48B1-AA29-6A72B06B6199}"/>
          </ac:picMkLst>
        </pc:picChg>
      </pc:sldChg>
      <pc:sldChg chg="addSp modSp add">
        <pc:chgData name="X Jeremy" userId="7f7dfa19bb4c4406" providerId="LiveId" clId="{DDAC47D2-0FCF-4796-AA1D-F63705BEA4F7}" dt="2020-03-03T15:51:50.273" v="11" actId="27614"/>
        <pc:sldMkLst>
          <pc:docMk/>
          <pc:sldMk cId="721342546" sldId="270"/>
        </pc:sldMkLst>
        <pc:picChg chg="add mod">
          <ac:chgData name="X Jeremy" userId="7f7dfa19bb4c4406" providerId="LiveId" clId="{DDAC47D2-0FCF-4796-AA1D-F63705BEA4F7}" dt="2020-03-03T15:51:50.273" v="11" actId="27614"/>
          <ac:picMkLst>
            <pc:docMk/>
            <pc:sldMk cId="721342546" sldId="270"/>
            <ac:picMk id="3" creationId="{00FEA109-D72A-4ADE-9236-8B35B51AD5C1}"/>
          </ac:picMkLst>
        </pc:picChg>
      </pc:sldChg>
      <pc:sldChg chg="addSp modSp add">
        <pc:chgData name="X Jeremy" userId="7f7dfa19bb4c4406" providerId="LiveId" clId="{DDAC47D2-0FCF-4796-AA1D-F63705BEA4F7}" dt="2020-03-03T15:51:53.007" v="12" actId="931"/>
        <pc:sldMkLst>
          <pc:docMk/>
          <pc:sldMk cId="2614027872" sldId="271"/>
        </pc:sldMkLst>
        <pc:picChg chg="add mod">
          <ac:chgData name="X Jeremy" userId="7f7dfa19bb4c4406" providerId="LiveId" clId="{DDAC47D2-0FCF-4796-AA1D-F63705BEA4F7}" dt="2020-03-03T15:51:53.007" v="12" actId="931"/>
          <ac:picMkLst>
            <pc:docMk/>
            <pc:sldMk cId="2614027872" sldId="271"/>
            <ac:picMk id="3" creationId="{B0473F20-EF7B-45CD-9838-4D4C15A84BB5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游戏机, 夜空&#10;&#10;Description automatically generated">
            <a:extLst>
              <a:ext uri="{FF2B5EF4-FFF2-40B4-BE49-F238E27FC236}">
                <a16:creationId xmlns:a16="http://schemas.microsoft.com/office/drawing/2014/main" id="{96B792A9-A7AA-44D2-8A9E-06D2417EE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亚伯拉罕的神-大米">
            <a:hlinkClick r:id="" action="ppaction://media"/>
            <a:extLst>
              <a:ext uri="{FF2B5EF4-FFF2-40B4-BE49-F238E27FC236}">
                <a16:creationId xmlns:a16="http://schemas.microsoft.com/office/drawing/2014/main" id="{C0D5666F-864F-4B38-98B9-2BE805C2B6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2882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54">
        <p:fade/>
      </p:transition>
    </mc:Choice>
    <mc:Fallback xmlns="">
      <p:transition spd="med" advTm="94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96716DDD-EC66-4007-B5F9-441E498B6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24">
        <p:fade/>
      </p:transition>
    </mc:Choice>
    <mc:Fallback xmlns="">
      <p:transition spd="med" advTm="3802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E53F7127-8FB9-48B1-AA29-6A72B06B6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354">
        <p:fade/>
      </p:transition>
    </mc:Choice>
    <mc:Fallback xmlns="">
      <p:transition spd="med" advTm="3735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白色, 监控&#10;&#10;Description automatically generated">
            <a:extLst>
              <a:ext uri="{FF2B5EF4-FFF2-40B4-BE49-F238E27FC236}">
                <a16:creationId xmlns:a16="http://schemas.microsoft.com/office/drawing/2014/main" id="{00FEA109-D72A-4ADE-9236-8B35B51AD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359">
        <p:fade/>
      </p:transition>
    </mc:Choice>
    <mc:Fallback xmlns="">
      <p:transition spd="med" advTm="3735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73F20-EF7B-45CD-9838-4D4C15A84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493">
        <p:fade/>
      </p:transition>
    </mc:Choice>
    <mc:Fallback xmlns="">
      <p:transition spd="med" advTm="4149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2020-04-02T02:06:02Z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