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8336D5-1DF4-46AF-B3BA-626973BF9A7B}" v="7" dt="2020-02-28T05:02:35.219"/>
    <p1510:client id="{F56FC56F-CD3D-4D31-9FC0-FCBE8A5E7668}" v="25" dt="2020-02-28T05:00:01.0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F56FC56F-CD3D-4D31-9FC0-FCBE8A5E7668}"/>
    <pc:docChg chg="custSel addSld delSld modSld">
      <pc:chgData name="X Jeremy" userId="7f7dfa19bb4c4406" providerId="LiveId" clId="{F56FC56F-CD3D-4D31-9FC0-FCBE8A5E7668}" dt="2020-02-28T05:00:01.009" v="252"/>
      <pc:docMkLst>
        <pc:docMk/>
      </pc:docMkLst>
      <pc:sldChg chg="modSp">
        <pc:chgData name="X Jeremy" userId="7f7dfa19bb4c4406" providerId="LiveId" clId="{F56FC56F-CD3D-4D31-9FC0-FCBE8A5E7668}" dt="2020-02-28T04:50:14.701" v="51" actId="20577"/>
        <pc:sldMkLst>
          <pc:docMk/>
          <pc:sldMk cId="0" sldId="267"/>
        </pc:sldMkLst>
        <pc:spChg chg="mod">
          <ac:chgData name="X Jeremy" userId="7f7dfa19bb4c4406" providerId="LiveId" clId="{F56FC56F-CD3D-4D31-9FC0-FCBE8A5E7668}" dt="2020-02-28T04:50:14.701" v="51" actId="20577"/>
          <ac:spMkLst>
            <pc:docMk/>
            <pc:sldMk cId="0" sldId="267"/>
            <ac:spMk id="2" creationId="{00000000-0000-0000-0000-000000000000}"/>
          </ac:spMkLst>
        </pc:spChg>
      </pc:sldChg>
      <pc:sldChg chg="delSp modSp">
        <pc:chgData name="X Jeremy" userId="7f7dfa19bb4c4406" providerId="LiveId" clId="{F56FC56F-CD3D-4D31-9FC0-FCBE8A5E7668}" dt="2020-02-28T04:57:37.664" v="227" actId="6549"/>
        <pc:sldMkLst>
          <pc:docMk/>
          <pc:sldMk cId="2642496940" sldId="275"/>
        </pc:sldMkLst>
        <pc:spChg chg="mod">
          <ac:chgData name="X Jeremy" userId="7f7dfa19bb4c4406" providerId="LiveId" clId="{F56FC56F-CD3D-4D31-9FC0-FCBE8A5E7668}" dt="2020-02-28T04:50:29.232" v="82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F56FC56F-CD3D-4D31-9FC0-FCBE8A5E7668}" dt="2020-02-28T04:57:37.664" v="227" actId="6549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F56FC56F-CD3D-4D31-9FC0-FCBE8A5E7668}" dt="2020-02-28T04:52:23.748" v="106" actId="478"/>
          <ac:spMkLst>
            <pc:docMk/>
            <pc:sldMk cId="2642496940" sldId="275"/>
            <ac:spMk id="4" creationId="{AC5C28E5-38FA-40AD-AACB-E9BB3D0B5AB7}"/>
          </ac:spMkLst>
        </pc:spChg>
        <pc:spChg chg="del">
          <ac:chgData name="X Jeremy" userId="7f7dfa19bb4c4406" providerId="LiveId" clId="{F56FC56F-CD3D-4D31-9FC0-FCBE8A5E7668}" dt="2020-02-28T04:52:23.748" v="106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F56FC56F-CD3D-4D31-9FC0-FCBE8A5E7668}" dt="2020-02-28T04:52:23.748" v="106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F56FC56F-CD3D-4D31-9FC0-FCBE8A5E7668}" dt="2020-02-28T04:52:23.748" v="106" actId="478"/>
          <ac:spMkLst>
            <pc:docMk/>
            <pc:sldMk cId="2642496940" sldId="275"/>
            <ac:spMk id="13" creationId="{3A802A25-DE0B-43C4-B024-B2EABE4D75E6}"/>
          </ac:spMkLst>
        </pc:spChg>
        <pc:spChg chg="del">
          <ac:chgData name="X Jeremy" userId="7f7dfa19bb4c4406" providerId="LiveId" clId="{F56FC56F-CD3D-4D31-9FC0-FCBE8A5E7668}" dt="2020-02-28T04:52:15.839" v="104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F56FC56F-CD3D-4D31-9FC0-FCBE8A5E7668}" dt="2020-02-28T04:50:41.835" v="89" actId="2057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F56FC56F-CD3D-4D31-9FC0-FCBE8A5E7668}" dt="2020-02-28T04:52:17.191" v="105" actId="478"/>
          <ac:spMkLst>
            <pc:docMk/>
            <pc:sldMk cId="2642496940" sldId="275"/>
            <ac:spMk id="16" creationId="{8C752700-13EF-493D-80A3-C48B4C2A3424}"/>
          </ac:spMkLst>
        </pc:spChg>
        <pc:spChg chg="del">
          <ac:chgData name="X Jeremy" userId="7f7dfa19bb4c4406" providerId="LiveId" clId="{F56FC56F-CD3D-4D31-9FC0-FCBE8A5E7668}" dt="2020-02-28T04:52:12.534" v="102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F56FC56F-CD3D-4D31-9FC0-FCBE8A5E7668}" dt="2020-02-28T04:52:14.569" v="103" actId="478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F56FC56F-CD3D-4D31-9FC0-FCBE8A5E7668}" dt="2020-02-28T04:55:02.208" v="167" actId="47"/>
        <pc:sldMkLst>
          <pc:docMk/>
          <pc:sldMk cId="3034677651" sldId="276"/>
        </pc:sldMkLst>
      </pc:sldChg>
      <pc:sldChg chg="modSp add">
        <pc:chgData name="X Jeremy" userId="7f7dfa19bb4c4406" providerId="LiveId" clId="{F56FC56F-CD3D-4D31-9FC0-FCBE8A5E7668}" dt="2020-02-28T04:59:10.804" v="240"/>
        <pc:sldMkLst>
          <pc:docMk/>
          <pc:sldMk cId="4136693926" sldId="276"/>
        </pc:sldMkLst>
        <pc:spChg chg="mod">
          <ac:chgData name="X Jeremy" userId="7f7dfa19bb4c4406" providerId="LiveId" clId="{F56FC56F-CD3D-4D31-9FC0-FCBE8A5E7668}" dt="2020-02-28T04:59:10.804" v="240"/>
          <ac:spMkLst>
            <pc:docMk/>
            <pc:sldMk cId="4136693926" sldId="276"/>
            <ac:spMk id="3" creationId="{00000000-0000-0000-0000-000000000000}"/>
          </ac:spMkLst>
        </pc:spChg>
        <pc:spChg chg="mod">
          <ac:chgData name="X Jeremy" userId="7f7dfa19bb4c4406" providerId="LiveId" clId="{F56FC56F-CD3D-4D31-9FC0-FCBE8A5E7668}" dt="2020-02-28T04:58:09.106" v="232" actId="20577"/>
          <ac:spMkLst>
            <pc:docMk/>
            <pc:sldMk cId="4136693926" sldId="276"/>
            <ac:spMk id="5" creationId="{00000000-0000-0000-0000-000000000000}"/>
          </ac:spMkLst>
        </pc:spChg>
        <pc:spChg chg="mod">
          <ac:chgData name="X Jeremy" userId="7f7dfa19bb4c4406" providerId="LiveId" clId="{F56FC56F-CD3D-4D31-9FC0-FCBE8A5E7668}" dt="2020-02-28T04:58:06.475" v="230" actId="20577"/>
          <ac:spMkLst>
            <pc:docMk/>
            <pc:sldMk cId="4136693926" sldId="276"/>
            <ac:spMk id="9" creationId="{A2FA783B-3A06-46C6-B929-51B2E2064045}"/>
          </ac:spMkLst>
        </pc:spChg>
      </pc:sldChg>
      <pc:sldChg chg="del">
        <pc:chgData name="X Jeremy" userId="7f7dfa19bb4c4406" providerId="LiveId" clId="{F56FC56F-CD3D-4D31-9FC0-FCBE8A5E7668}" dt="2020-02-28T04:55:02.208" v="167" actId="47"/>
        <pc:sldMkLst>
          <pc:docMk/>
          <pc:sldMk cId="7195249" sldId="277"/>
        </pc:sldMkLst>
      </pc:sldChg>
      <pc:sldChg chg="modSp add">
        <pc:chgData name="X Jeremy" userId="7f7dfa19bb4c4406" providerId="LiveId" clId="{F56FC56F-CD3D-4D31-9FC0-FCBE8A5E7668}" dt="2020-02-28T05:00:01.009" v="252"/>
        <pc:sldMkLst>
          <pc:docMk/>
          <pc:sldMk cId="1622386381" sldId="277"/>
        </pc:sldMkLst>
        <pc:spChg chg="mod">
          <ac:chgData name="X Jeremy" userId="7f7dfa19bb4c4406" providerId="LiveId" clId="{F56FC56F-CD3D-4D31-9FC0-FCBE8A5E7668}" dt="2020-02-28T05:00:01.009" v="252"/>
          <ac:spMkLst>
            <pc:docMk/>
            <pc:sldMk cId="1622386381" sldId="277"/>
            <ac:spMk id="3" creationId="{00000000-0000-0000-0000-000000000000}"/>
          </ac:spMkLst>
        </pc:spChg>
        <pc:spChg chg="mod">
          <ac:chgData name="X Jeremy" userId="7f7dfa19bb4c4406" providerId="LiveId" clId="{F56FC56F-CD3D-4D31-9FC0-FCBE8A5E7668}" dt="2020-02-28T04:59:21.961" v="245" actId="20577"/>
          <ac:spMkLst>
            <pc:docMk/>
            <pc:sldMk cId="1622386381" sldId="277"/>
            <ac:spMk id="5" creationId="{00000000-0000-0000-0000-000000000000}"/>
          </ac:spMkLst>
        </pc:spChg>
        <pc:spChg chg="mod">
          <ac:chgData name="X Jeremy" userId="7f7dfa19bb4c4406" providerId="LiveId" clId="{F56FC56F-CD3D-4D31-9FC0-FCBE8A5E7668}" dt="2020-02-28T04:59:18.988" v="243" actId="20577"/>
          <ac:spMkLst>
            <pc:docMk/>
            <pc:sldMk cId="1622386381" sldId="277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998336D5-1DF4-46AF-B3BA-626973BF9A7B}"/>
    <pc:docChg chg="custSel addSld delSld modSld">
      <pc:chgData name="X Jeremy" userId="7f7dfa19bb4c4406" providerId="LiveId" clId="{998336D5-1DF4-46AF-B3BA-626973BF9A7B}" dt="2020-02-28T05:02:37.709" v="14" actId="27614"/>
      <pc:docMkLst>
        <pc:docMk/>
      </pc:docMkLst>
      <pc:sldChg chg="addSp delSp modSp">
        <pc:chgData name="X Jeremy" userId="7f7dfa19bb4c4406" providerId="LiveId" clId="{998336D5-1DF4-46AF-B3BA-626973BF9A7B}" dt="2020-02-28T05:02:21.257" v="8" actId="27614"/>
        <pc:sldMkLst>
          <pc:docMk/>
          <pc:sldMk cId="0" sldId="267"/>
        </pc:sldMkLst>
        <pc:spChg chg="del">
          <ac:chgData name="X Jeremy" userId="7f7dfa19bb4c4406" providerId="LiveId" clId="{998336D5-1DF4-46AF-B3BA-626973BF9A7B}" dt="2020-02-28T05:01:48.256" v="1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998336D5-1DF4-46AF-B3BA-626973BF9A7B}" dt="2020-02-28T05:01:50.073" v="2" actId="478"/>
          <ac:spMkLst>
            <pc:docMk/>
            <pc:sldMk cId="0" sldId="267"/>
            <ac:spMk id="5" creationId="{144B5A20-C99C-4FF7-AA23-A00129BCE521}"/>
          </ac:spMkLst>
        </pc:spChg>
        <pc:picChg chg="del">
          <ac:chgData name="X Jeremy" userId="7f7dfa19bb4c4406" providerId="LiveId" clId="{998336D5-1DF4-46AF-B3BA-626973BF9A7B}" dt="2020-02-28T05:01:48.256" v="1" actId="478"/>
          <ac:picMkLst>
            <pc:docMk/>
            <pc:sldMk cId="0" sldId="267"/>
            <ac:picMk id="4" creationId="{9CC4D4DB-C8E7-49F3-B9A2-A54FDDF36873}"/>
          </ac:picMkLst>
        </pc:picChg>
        <pc:picChg chg="add mod">
          <ac:chgData name="X Jeremy" userId="7f7dfa19bb4c4406" providerId="LiveId" clId="{998336D5-1DF4-46AF-B3BA-626973BF9A7B}" dt="2020-02-28T05:02:21.257" v="8" actId="27614"/>
          <ac:picMkLst>
            <pc:docMk/>
            <pc:sldMk cId="0" sldId="267"/>
            <ac:picMk id="7" creationId="{EA96D3E7-50D3-416B-B1E6-982F2B44DB53}"/>
          </ac:picMkLst>
        </pc:picChg>
      </pc:sldChg>
      <pc:sldChg chg="addSp modSp add">
        <pc:chgData name="X Jeremy" userId="7f7dfa19bb4c4406" providerId="LiveId" clId="{998336D5-1DF4-46AF-B3BA-626973BF9A7B}" dt="2020-02-28T05:02:23.521" v="10" actId="27614"/>
        <pc:sldMkLst>
          <pc:docMk/>
          <pc:sldMk cId="356458618" sldId="268"/>
        </pc:sldMkLst>
        <pc:picChg chg="add mod">
          <ac:chgData name="X Jeremy" userId="7f7dfa19bb4c4406" providerId="LiveId" clId="{998336D5-1DF4-46AF-B3BA-626973BF9A7B}" dt="2020-02-28T05:02:23.521" v="10" actId="27614"/>
          <ac:picMkLst>
            <pc:docMk/>
            <pc:sldMk cId="356458618" sldId="268"/>
            <ac:picMk id="3" creationId="{FA943B24-28B7-44F6-8C67-1D8CE04671BB}"/>
          </ac:picMkLst>
        </pc:picChg>
      </pc:sldChg>
      <pc:sldChg chg="addSp modSp add">
        <pc:chgData name="X Jeremy" userId="7f7dfa19bb4c4406" providerId="LiveId" clId="{998336D5-1DF4-46AF-B3BA-626973BF9A7B}" dt="2020-02-28T05:02:31.765" v="12" actId="27614"/>
        <pc:sldMkLst>
          <pc:docMk/>
          <pc:sldMk cId="3318622409" sldId="269"/>
        </pc:sldMkLst>
        <pc:picChg chg="add mod">
          <ac:chgData name="X Jeremy" userId="7f7dfa19bb4c4406" providerId="LiveId" clId="{998336D5-1DF4-46AF-B3BA-626973BF9A7B}" dt="2020-02-28T05:02:31.765" v="12" actId="27614"/>
          <ac:picMkLst>
            <pc:docMk/>
            <pc:sldMk cId="3318622409" sldId="269"/>
            <ac:picMk id="3" creationId="{9FAF8814-89C2-46FD-A427-C87F5BBFDEE5}"/>
          </ac:picMkLst>
        </pc:picChg>
      </pc:sldChg>
      <pc:sldChg chg="addSp modSp add">
        <pc:chgData name="X Jeremy" userId="7f7dfa19bb4c4406" providerId="LiveId" clId="{998336D5-1DF4-46AF-B3BA-626973BF9A7B}" dt="2020-02-28T05:02:37.709" v="14" actId="27614"/>
        <pc:sldMkLst>
          <pc:docMk/>
          <pc:sldMk cId="4051254099" sldId="270"/>
        </pc:sldMkLst>
        <pc:picChg chg="add mod">
          <ac:chgData name="X Jeremy" userId="7f7dfa19bb4c4406" providerId="LiveId" clId="{998336D5-1DF4-46AF-B3BA-626973BF9A7B}" dt="2020-02-28T05:02:37.709" v="14" actId="27614"/>
          <ac:picMkLst>
            <pc:docMk/>
            <pc:sldMk cId="4051254099" sldId="270"/>
            <ac:picMk id="3" creationId="{31671E80-C920-4DFE-9CF1-D9D8B9E39FAB}"/>
          </ac:picMkLst>
        </pc:picChg>
      </pc:sldChg>
      <pc:sldChg chg="del">
        <pc:chgData name="X Jeremy" userId="7f7dfa19bb4c4406" providerId="LiveId" clId="{998336D5-1DF4-46AF-B3BA-626973BF9A7B}" dt="2020-02-28T05:01:46.070" v="0" actId="47"/>
        <pc:sldMkLst>
          <pc:docMk/>
          <pc:sldMk cId="2642496940" sldId="275"/>
        </pc:sldMkLst>
      </pc:sldChg>
      <pc:sldChg chg="del">
        <pc:chgData name="X Jeremy" userId="7f7dfa19bb4c4406" providerId="LiveId" clId="{998336D5-1DF4-46AF-B3BA-626973BF9A7B}" dt="2020-02-28T05:01:46.070" v="0" actId="47"/>
        <pc:sldMkLst>
          <pc:docMk/>
          <pc:sldMk cId="4136693926" sldId="278"/>
        </pc:sldMkLst>
      </pc:sldChg>
      <pc:sldChg chg="del">
        <pc:chgData name="X Jeremy" userId="7f7dfa19bb4c4406" providerId="LiveId" clId="{998336D5-1DF4-46AF-B3BA-626973BF9A7B}" dt="2020-02-28T05:01:46.070" v="0" actId="47"/>
        <pc:sldMkLst>
          <pc:docMk/>
          <pc:sldMk cId="1622386381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2020/2/28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手机屏幕的截图&#10;&#10;Description automatically generated">
            <a:extLst>
              <a:ext uri="{FF2B5EF4-FFF2-40B4-BE49-F238E27FC236}">
                <a16:creationId xmlns:a16="http://schemas.microsoft.com/office/drawing/2014/main" id="{EA96D3E7-50D3-416B-B1E6-982F2B44D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照片, 黑色&#10;&#10;Description automatically generated">
            <a:extLst>
              <a:ext uri="{FF2B5EF4-FFF2-40B4-BE49-F238E27FC236}">
                <a16:creationId xmlns:a16="http://schemas.microsoft.com/office/drawing/2014/main" id="{FA943B24-28B7-44F6-8C67-1D8CE0467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5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9FAF8814-89C2-46FD-A427-C87F5BBFDE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62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31671E80-C920-4DFE-9CF1-D9D8B9E39F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25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2020-02-28T05:02:39Z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