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</p:sldIdLst>
  <p:sldSz cx="12192000" cy="6858000"/>
  <p:notesSz cx="6858000" cy="9144000"/>
  <p:custDataLst>
    <p:tags r:id="rId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8336D5-1DF4-46AF-B3BA-626973BF9A7B}" v="7" dt="2020-02-28T05:02:35.219"/>
    <p1510:client id="{F56FC56F-CD3D-4D31-9FC0-FCBE8A5E7668}" v="25" dt="2020-02-28T05:00:01.0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F56FC56F-CD3D-4D31-9FC0-FCBE8A5E7668}"/>
    <pc:docChg chg="custSel addSld delSld modSld">
      <pc:chgData name="X Jeremy" userId="7f7dfa19bb4c4406" providerId="LiveId" clId="{F56FC56F-CD3D-4D31-9FC0-FCBE8A5E7668}" dt="2020-02-28T05:00:01.009" v="252"/>
      <pc:docMkLst>
        <pc:docMk/>
      </pc:docMkLst>
      <pc:sldChg chg="modSp">
        <pc:chgData name="X Jeremy" userId="7f7dfa19bb4c4406" providerId="LiveId" clId="{F56FC56F-CD3D-4D31-9FC0-FCBE8A5E7668}" dt="2020-02-28T04:50:14.701" v="51" actId="20577"/>
        <pc:sldMkLst>
          <pc:docMk/>
          <pc:sldMk cId="0" sldId="267"/>
        </pc:sldMkLst>
        <pc:spChg chg="mod">
          <ac:chgData name="X Jeremy" userId="7f7dfa19bb4c4406" providerId="LiveId" clId="{F56FC56F-CD3D-4D31-9FC0-FCBE8A5E7668}" dt="2020-02-28T04:50:14.701" v="51" actId="20577"/>
          <ac:spMkLst>
            <pc:docMk/>
            <pc:sldMk cId="0" sldId="267"/>
            <ac:spMk id="2" creationId="{00000000-0000-0000-0000-000000000000}"/>
          </ac:spMkLst>
        </pc:spChg>
      </pc:sldChg>
      <pc:sldChg chg="delSp modSp">
        <pc:chgData name="X Jeremy" userId="7f7dfa19bb4c4406" providerId="LiveId" clId="{F56FC56F-CD3D-4D31-9FC0-FCBE8A5E7668}" dt="2020-02-28T04:57:37.664" v="227" actId="6549"/>
        <pc:sldMkLst>
          <pc:docMk/>
          <pc:sldMk cId="2642496940" sldId="275"/>
        </pc:sldMkLst>
        <pc:spChg chg="mod">
          <ac:chgData name="X Jeremy" userId="7f7dfa19bb4c4406" providerId="LiveId" clId="{F56FC56F-CD3D-4D31-9FC0-FCBE8A5E7668}" dt="2020-02-28T04:50:29.232" v="82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F56FC56F-CD3D-4D31-9FC0-FCBE8A5E7668}" dt="2020-02-28T04:57:37.664" v="227" actId="6549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F56FC56F-CD3D-4D31-9FC0-FCBE8A5E7668}" dt="2020-02-28T04:52:23.748" v="106" actId="478"/>
          <ac:spMkLst>
            <pc:docMk/>
            <pc:sldMk cId="2642496940" sldId="275"/>
            <ac:spMk id="4" creationId="{AC5C28E5-38FA-40AD-AACB-E9BB3D0B5AB7}"/>
          </ac:spMkLst>
        </pc:spChg>
        <pc:spChg chg="del">
          <ac:chgData name="X Jeremy" userId="7f7dfa19bb4c4406" providerId="LiveId" clId="{F56FC56F-CD3D-4D31-9FC0-FCBE8A5E7668}" dt="2020-02-28T04:52:23.748" v="106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F56FC56F-CD3D-4D31-9FC0-FCBE8A5E7668}" dt="2020-02-28T04:52:23.748" v="106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F56FC56F-CD3D-4D31-9FC0-FCBE8A5E7668}" dt="2020-02-28T04:52:23.748" v="106" actId="478"/>
          <ac:spMkLst>
            <pc:docMk/>
            <pc:sldMk cId="2642496940" sldId="275"/>
            <ac:spMk id="13" creationId="{3A802A25-DE0B-43C4-B024-B2EABE4D75E6}"/>
          </ac:spMkLst>
        </pc:spChg>
        <pc:spChg chg="del">
          <ac:chgData name="X Jeremy" userId="7f7dfa19bb4c4406" providerId="LiveId" clId="{F56FC56F-CD3D-4D31-9FC0-FCBE8A5E7668}" dt="2020-02-28T04:52:15.839" v="104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F56FC56F-CD3D-4D31-9FC0-FCBE8A5E7668}" dt="2020-02-28T04:50:41.835" v="89" actId="2057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F56FC56F-CD3D-4D31-9FC0-FCBE8A5E7668}" dt="2020-02-28T04:52:17.191" v="105" actId="478"/>
          <ac:spMkLst>
            <pc:docMk/>
            <pc:sldMk cId="2642496940" sldId="275"/>
            <ac:spMk id="16" creationId="{8C752700-13EF-493D-80A3-C48B4C2A3424}"/>
          </ac:spMkLst>
        </pc:spChg>
        <pc:spChg chg="del">
          <ac:chgData name="X Jeremy" userId="7f7dfa19bb4c4406" providerId="LiveId" clId="{F56FC56F-CD3D-4D31-9FC0-FCBE8A5E7668}" dt="2020-02-28T04:52:12.534" v="102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F56FC56F-CD3D-4D31-9FC0-FCBE8A5E7668}" dt="2020-02-28T04:52:14.569" v="103" actId="478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F56FC56F-CD3D-4D31-9FC0-FCBE8A5E7668}" dt="2020-02-28T04:55:02.208" v="167" actId="47"/>
        <pc:sldMkLst>
          <pc:docMk/>
          <pc:sldMk cId="3034677651" sldId="276"/>
        </pc:sldMkLst>
      </pc:sldChg>
      <pc:sldChg chg="modSp add">
        <pc:chgData name="X Jeremy" userId="7f7dfa19bb4c4406" providerId="LiveId" clId="{F56FC56F-CD3D-4D31-9FC0-FCBE8A5E7668}" dt="2020-02-28T04:59:10.804" v="240"/>
        <pc:sldMkLst>
          <pc:docMk/>
          <pc:sldMk cId="4136693926" sldId="276"/>
        </pc:sldMkLst>
        <pc:spChg chg="mod">
          <ac:chgData name="X Jeremy" userId="7f7dfa19bb4c4406" providerId="LiveId" clId="{F56FC56F-CD3D-4D31-9FC0-FCBE8A5E7668}" dt="2020-02-28T04:59:10.804" v="240"/>
          <ac:spMkLst>
            <pc:docMk/>
            <pc:sldMk cId="4136693926" sldId="276"/>
            <ac:spMk id="3" creationId="{00000000-0000-0000-0000-000000000000}"/>
          </ac:spMkLst>
        </pc:spChg>
        <pc:spChg chg="mod">
          <ac:chgData name="X Jeremy" userId="7f7dfa19bb4c4406" providerId="LiveId" clId="{F56FC56F-CD3D-4D31-9FC0-FCBE8A5E7668}" dt="2020-02-28T04:58:09.106" v="232" actId="20577"/>
          <ac:spMkLst>
            <pc:docMk/>
            <pc:sldMk cId="4136693926" sldId="276"/>
            <ac:spMk id="5" creationId="{00000000-0000-0000-0000-000000000000}"/>
          </ac:spMkLst>
        </pc:spChg>
        <pc:spChg chg="mod">
          <ac:chgData name="X Jeremy" userId="7f7dfa19bb4c4406" providerId="LiveId" clId="{F56FC56F-CD3D-4D31-9FC0-FCBE8A5E7668}" dt="2020-02-28T04:58:06.475" v="230" actId="20577"/>
          <ac:spMkLst>
            <pc:docMk/>
            <pc:sldMk cId="4136693926" sldId="276"/>
            <ac:spMk id="9" creationId="{A2FA783B-3A06-46C6-B929-51B2E2064045}"/>
          </ac:spMkLst>
        </pc:spChg>
      </pc:sldChg>
      <pc:sldChg chg="del">
        <pc:chgData name="X Jeremy" userId="7f7dfa19bb4c4406" providerId="LiveId" clId="{F56FC56F-CD3D-4D31-9FC0-FCBE8A5E7668}" dt="2020-02-28T04:55:02.208" v="167" actId="47"/>
        <pc:sldMkLst>
          <pc:docMk/>
          <pc:sldMk cId="7195249" sldId="277"/>
        </pc:sldMkLst>
      </pc:sldChg>
      <pc:sldChg chg="modSp add">
        <pc:chgData name="X Jeremy" userId="7f7dfa19bb4c4406" providerId="LiveId" clId="{F56FC56F-CD3D-4D31-9FC0-FCBE8A5E7668}" dt="2020-02-28T05:00:01.009" v="252"/>
        <pc:sldMkLst>
          <pc:docMk/>
          <pc:sldMk cId="1622386381" sldId="277"/>
        </pc:sldMkLst>
        <pc:spChg chg="mod">
          <ac:chgData name="X Jeremy" userId="7f7dfa19bb4c4406" providerId="LiveId" clId="{F56FC56F-CD3D-4D31-9FC0-FCBE8A5E7668}" dt="2020-02-28T05:00:01.009" v="252"/>
          <ac:spMkLst>
            <pc:docMk/>
            <pc:sldMk cId="1622386381" sldId="277"/>
            <ac:spMk id="3" creationId="{00000000-0000-0000-0000-000000000000}"/>
          </ac:spMkLst>
        </pc:spChg>
        <pc:spChg chg="mod">
          <ac:chgData name="X Jeremy" userId="7f7dfa19bb4c4406" providerId="LiveId" clId="{F56FC56F-CD3D-4D31-9FC0-FCBE8A5E7668}" dt="2020-02-28T04:59:21.961" v="245" actId="20577"/>
          <ac:spMkLst>
            <pc:docMk/>
            <pc:sldMk cId="1622386381" sldId="277"/>
            <ac:spMk id="5" creationId="{00000000-0000-0000-0000-000000000000}"/>
          </ac:spMkLst>
        </pc:spChg>
        <pc:spChg chg="mod">
          <ac:chgData name="X Jeremy" userId="7f7dfa19bb4c4406" providerId="LiveId" clId="{F56FC56F-CD3D-4D31-9FC0-FCBE8A5E7668}" dt="2020-02-28T04:59:18.988" v="243" actId="20577"/>
          <ac:spMkLst>
            <pc:docMk/>
            <pc:sldMk cId="1622386381" sldId="277"/>
            <ac:spMk id="9" creationId="{A2FA783B-3A06-46C6-B929-51B2E2064045}"/>
          </ac:spMkLst>
        </pc:sp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22T03:42:23.343" v="846"/>
      <pc:docMkLst>
        <pc:docMk/>
      </pc:docMkLst>
      <pc:sldChg chg="addSp delSp modSp">
        <pc:chgData name="X Jeremy" userId="7f7dfa19bb4c4406" providerId="LiveId" clId="{8FB3F76B-4324-439B-BDCC-B0C2AD25AFB4}" dt="2020-02-22T03:41:55.871" v="831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8FB3F76B-4324-439B-BDCC-B0C2AD25AFB4}" dt="2020-02-19T13:26:30.902" v="778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8FB3F76B-4324-439B-BDCC-B0C2AD25AFB4}" dt="2020-02-22T03:41:55.871" v="831"/>
          <ac:picMkLst>
            <pc:docMk/>
            <pc:sldMk cId="0" sldId="267"/>
            <ac:picMk id="4" creationId="{9CC4D4DB-C8E7-49F3-B9A2-A54FDDF36873}"/>
          </ac:picMkLst>
        </pc:picChg>
        <pc:picChg chg="del">
          <ac:chgData name="X Jeremy" userId="7f7dfa19bb4c4406" providerId="LiveId" clId="{8FB3F76B-4324-439B-BDCC-B0C2AD25AFB4}" dt="2020-02-22T03:41:55.003" v="830" actId="478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8FB3F76B-4324-439B-BDCC-B0C2AD25AFB4}" dt="2020-02-22T03:42:15.020" v="840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22T03:42:15.020" v="840"/>
          <ac:spMkLst>
            <pc:docMk/>
            <pc:sldMk cId="2642496940" sldId="275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  <pc:picChg chg="add del">
          <ac:chgData name="X Jeremy" userId="7f7dfa19bb4c4406" providerId="LiveId" clId="{8FB3F76B-4324-439B-BDCC-B0C2AD25AFB4}" dt="2020-02-22T03:41:59.929" v="832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8FB3F76B-4324-439B-BDCC-B0C2AD25AFB4}" dt="2020-02-22T03:42:00.424" v="833"/>
          <ac:picMkLst>
            <pc:docMk/>
            <pc:sldMk cId="2642496940" sldId="275"/>
            <ac:picMk id="19" creationId="{05FEF4DD-0432-4511-925D-5C6A33526BED}"/>
          </ac:picMkLst>
        </pc:pic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addSp delSp modSp add">
        <pc:chgData name="X Jeremy" userId="7f7dfa19bb4c4406" providerId="LiveId" clId="{8FB3F76B-4324-439B-BDCC-B0C2AD25AFB4}" dt="2020-02-22T03:42:18.810" v="843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22T03:42:18.810" v="843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  <pc:picChg chg="del">
          <ac:chgData name="X Jeremy" userId="7f7dfa19bb4c4406" providerId="LiveId" clId="{8FB3F76B-4324-439B-BDCC-B0C2AD25AFB4}" dt="2020-02-22T03:42:03.757" v="834" actId="478"/>
          <ac:picMkLst>
            <pc:docMk/>
            <pc:sldMk cId="3034677651" sldId="276"/>
            <ac:picMk id="8" creationId="{FDC98D12-F491-4EA8-A982-A3A19540894C}"/>
          </ac:picMkLst>
        </pc:picChg>
        <pc:picChg chg="add">
          <ac:chgData name="X Jeremy" userId="7f7dfa19bb4c4406" providerId="LiveId" clId="{8FB3F76B-4324-439B-BDCC-B0C2AD25AFB4}" dt="2020-02-22T03:42:04.608" v="835"/>
          <ac:picMkLst>
            <pc:docMk/>
            <pc:sldMk cId="3034677651" sldId="276"/>
            <ac:picMk id="19" creationId="{3FA4AE15-999D-493E-802B-55878E0F315A}"/>
          </ac:picMkLst>
        </pc:picChg>
      </pc:sldChg>
      <pc:sldChg chg="addSp delSp modSp add">
        <pc:chgData name="X Jeremy" userId="7f7dfa19bb4c4406" providerId="LiveId" clId="{8FB3F76B-4324-439B-BDCC-B0C2AD25AFB4}" dt="2020-02-22T03:42:23.343" v="846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22T03:42:23.343" v="846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  <pc:spChg chg="mod">
          <ac:chgData name="X Jeremy" userId="7f7dfa19bb4c4406" providerId="LiveId" clId="{8FB3F76B-4324-439B-BDCC-B0C2AD25AFB4}" dt="2020-02-22T03:20:15.833" v="829" actId="14100"/>
          <ac:spMkLst>
            <pc:docMk/>
            <pc:sldMk cId="7195249" sldId="277"/>
            <ac:spMk id="10" creationId="{A521F16F-3A42-4B00-B2EC-4ED4A99E6954}"/>
          </ac:spMkLst>
        </pc:spChg>
        <pc:picChg chg="del">
          <ac:chgData name="X Jeremy" userId="7f7dfa19bb4c4406" providerId="LiveId" clId="{8FB3F76B-4324-439B-BDCC-B0C2AD25AFB4}" dt="2020-02-22T03:42:07.446" v="836" actId="478"/>
          <ac:picMkLst>
            <pc:docMk/>
            <pc:sldMk cId="7195249" sldId="277"/>
            <ac:picMk id="8" creationId="{FDC98D12-F491-4EA8-A982-A3A19540894C}"/>
          </ac:picMkLst>
        </pc:picChg>
        <pc:picChg chg="add">
          <ac:chgData name="X Jeremy" userId="7f7dfa19bb4c4406" providerId="LiveId" clId="{8FB3F76B-4324-439B-BDCC-B0C2AD25AFB4}" dt="2020-02-22T03:42:08.274" v="837"/>
          <ac:picMkLst>
            <pc:docMk/>
            <pc:sldMk cId="7195249" sldId="277"/>
            <ac:picMk id="19" creationId="{516B43C7-60D4-41E4-9459-7FEAF15621D1}"/>
          </ac:picMkLst>
        </pc:pic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  <pc:docChgLst>
    <pc:chgData name="X Jeremy" userId="7f7dfa19bb4c4406" providerId="LiveId" clId="{998336D5-1DF4-46AF-B3BA-626973BF9A7B}"/>
    <pc:docChg chg="custSel addSld delSld modSld">
      <pc:chgData name="X Jeremy" userId="7f7dfa19bb4c4406" providerId="LiveId" clId="{998336D5-1DF4-46AF-B3BA-626973BF9A7B}" dt="2020-02-28T05:02:37.709" v="14" actId="27614"/>
      <pc:docMkLst>
        <pc:docMk/>
      </pc:docMkLst>
      <pc:sldChg chg="addSp delSp modSp">
        <pc:chgData name="X Jeremy" userId="7f7dfa19bb4c4406" providerId="LiveId" clId="{998336D5-1DF4-46AF-B3BA-626973BF9A7B}" dt="2020-02-28T05:02:21.257" v="8" actId="27614"/>
        <pc:sldMkLst>
          <pc:docMk/>
          <pc:sldMk cId="0" sldId="267"/>
        </pc:sldMkLst>
        <pc:spChg chg="del">
          <ac:chgData name="X Jeremy" userId="7f7dfa19bb4c4406" providerId="LiveId" clId="{998336D5-1DF4-46AF-B3BA-626973BF9A7B}" dt="2020-02-28T05:01:48.256" v="1" actId="478"/>
          <ac:spMkLst>
            <pc:docMk/>
            <pc:sldMk cId="0" sldId="267"/>
            <ac:spMk id="2" creationId="{00000000-0000-0000-0000-000000000000}"/>
          </ac:spMkLst>
        </pc:spChg>
        <pc:spChg chg="add del mod">
          <ac:chgData name="X Jeremy" userId="7f7dfa19bb4c4406" providerId="LiveId" clId="{998336D5-1DF4-46AF-B3BA-626973BF9A7B}" dt="2020-02-28T05:01:50.073" v="2" actId="478"/>
          <ac:spMkLst>
            <pc:docMk/>
            <pc:sldMk cId="0" sldId="267"/>
            <ac:spMk id="5" creationId="{144B5A20-C99C-4FF7-AA23-A00129BCE521}"/>
          </ac:spMkLst>
        </pc:spChg>
        <pc:picChg chg="del">
          <ac:chgData name="X Jeremy" userId="7f7dfa19bb4c4406" providerId="LiveId" clId="{998336D5-1DF4-46AF-B3BA-626973BF9A7B}" dt="2020-02-28T05:01:48.256" v="1" actId="478"/>
          <ac:picMkLst>
            <pc:docMk/>
            <pc:sldMk cId="0" sldId="267"/>
            <ac:picMk id="4" creationId="{9CC4D4DB-C8E7-49F3-B9A2-A54FDDF36873}"/>
          </ac:picMkLst>
        </pc:picChg>
        <pc:picChg chg="add mod">
          <ac:chgData name="X Jeremy" userId="7f7dfa19bb4c4406" providerId="LiveId" clId="{998336D5-1DF4-46AF-B3BA-626973BF9A7B}" dt="2020-02-28T05:02:21.257" v="8" actId="27614"/>
          <ac:picMkLst>
            <pc:docMk/>
            <pc:sldMk cId="0" sldId="267"/>
            <ac:picMk id="7" creationId="{EA96D3E7-50D3-416B-B1E6-982F2B44DB53}"/>
          </ac:picMkLst>
        </pc:picChg>
      </pc:sldChg>
      <pc:sldChg chg="addSp modSp add">
        <pc:chgData name="X Jeremy" userId="7f7dfa19bb4c4406" providerId="LiveId" clId="{998336D5-1DF4-46AF-B3BA-626973BF9A7B}" dt="2020-02-28T05:02:23.521" v="10" actId="27614"/>
        <pc:sldMkLst>
          <pc:docMk/>
          <pc:sldMk cId="356458618" sldId="268"/>
        </pc:sldMkLst>
        <pc:picChg chg="add mod">
          <ac:chgData name="X Jeremy" userId="7f7dfa19bb4c4406" providerId="LiveId" clId="{998336D5-1DF4-46AF-B3BA-626973BF9A7B}" dt="2020-02-28T05:02:23.521" v="10" actId="27614"/>
          <ac:picMkLst>
            <pc:docMk/>
            <pc:sldMk cId="356458618" sldId="268"/>
            <ac:picMk id="3" creationId="{FA943B24-28B7-44F6-8C67-1D8CE04671BB}"/>
          </ac:picMkLst>
        </pc:picChg>
      </pc:sldChg>
      <pc:sldChg chg="addSp modSp add">
        <pc:chgData name="X Jeremy" userId="7f7dfa19bb4c4406" providerId="LiveId" clId="{998336D5-1DF4-46AF-B3BA-626973BF9A7B}" dt="2020-02-28T05:02:31.765" v="12" actId="27614"/>
        <pc:sldMkLst>
          <pc:docMk/>
          <pc:sldMk cId="3318622409" sldId="269"/>
        </pc:sldMkLst>
        <pc:picChg chg="add mod">
          <ac:chgData name="X Jeremy" userId="7f7dfa19bb4c4406" providerId="LiveId" clId="{998336D5-1DF4-46AF-B3BA-626973BF9A7B}" dt="2020-02-28T05:02:31.765" v="12" actId="27614"/>
          <ac:picMkLst>
            <pc:docMk/>
            <pc:sldMk cId="3318622409" sldId="269"/>
            <ac:picMk id="3" creationId="{9FAF8814-89C2-46FD-A427-C87F5BBFDEE5}"/>
          </ac:picMkLst>
        </pc:picChg>
      </pc:sldChg>
      <pc:sldChg chg="addSp modSp add">
        <pc:chgData name="X Jeremy" userId="7f7dfa19bb4c4406" providerId="LiveId" clId="{998336D5-1DF4-46AF-B3BA-626973BF9A7B}" dt="2020-02-28T05:02:37.709" v="14" actId="27614"/>
        <pc:sldMkLst>
          <pc:docMk/>
          <pc:sldMk cId="4051254099" sldId="270"/>
        </pc:sldMkLst>
        <pc:picChg chg="add mod">
          <ac:chgData name="X Jeremy" userId="7f7dfa19bb4c4406" providerId="LiveId" clId="{998336D5-1DF4-46AF-B3BA-626973BF9A7B}" dt="2020-02-28T05:02:37.709" v="14" actId="27614"/>
          <ac:picMkLst>
            <pc:docMk/>
            <pc:sldMk cId="4051254099" sldId="270"/>
            <ac:picMk id="3" creationId="{31671E80-C920-4DFE-9CF1-D9D8B9E39FAB}"/>
          </ac:picMkLst>
        </pc:picChg>
      </pc:sldChg>
      <pc:sldChg chg="del">
        <pc:chgData name="X Jeremy" userId="7f7dfa19bb4c4406" providerId="LiveId" clId="{998336D5-1DF4-46AF-B3BA-626973BF9A7B}" dt="2020-02-28T05:01:46.070" v="0" actId="47"/>
        <pc:sldMkLst>
          <pc:docMk/>
          <pc:sldMk cId="2642496940" sldId="275"/>
        </pc:sldMkLst>
      </pc:sldChg>
      <pc:sldChg chg="del">
        <pc:chgData name="X Jeremy" userId="7f7dfa19bb4c4406" providerId="LiveId" clId="{998336D5-1DF4-46AF-B3BA-626973BF9A7B}" dt="2020-02-28T05:01:46.070" v="0" actId="47"/>
        <pc:sldMkLst>
          <pc:docMk/>
          <pc:sldMk cId="4136693926" sldId="278"/>
        </pc:sldMkLst>
      </pc:sldChg>
      <pc:sldChg chg="del">
        <pc:chgData name="X Jeremy" userId="7f7dfa19bb4c4406" providerId="LiveId" clId="{998336D5-1DF4-46AF-B3BA-626973BF9A7B}" dt="2020-02-28T05:01:46.070" v="0" actId="47"/>
        <pc:sldMkLst>
          <pc:docMk/>
          <pc:sldMk cId="1622386381" sldId="27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手机屏幕的截图&#10;&#10;Description automatically generated">
            <a:extLst>
              <a:ext uri="{FF2B5EF4-FFF2-40B4-BE49-F238E27FC236}">
                <a16:creationId xmlns:a16="http://schemas.microsoft.com/office/drawing/2014/main" id="{EA96D3E7-50D3-416B-B1E6-982F2B44DB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, 照片, 黑色&#10;&#10;Description automatically generated">
            <a:extLst>
              <a:ext uri="{FF2B5EF4-FFF2-40B4-BE49-F238E27FC236}">
                <a16:creationId xmlns:a16="http://schemas.microsoft.com/office/drawing/2014/main" id="{FA943B24-28B7-44F6-8C67-1D8CE04671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5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, 黑色, 白色&#10;&#10;Description automatically generated">
            <a:extLst>
              <a:ext uri="{FF2B5EF4-FFF2-40B4-BE49-F238E27FC236}">
                <a16:creationId xmlns:a16="http://schemas.microsoft.com/office/drawing/2014/main" id="{9FAF8814-89C2-46FD-A427-C87F5BBFD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62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, 黑色, 白色&#10;&#10;Description automatically generated">
            <a:extLst>
              <a:ext uri="{FF2B5EF4-FFF2-40B4-BE49-F238E27FC236}">
                <a16:creationId xmlns:a16="http://schemas.microsoft.com/office/drawing/2014/main" id="{31671E80-C920-4DFE-9CF1-D9D8B9E39F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25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125</cp:revision>
  <dcterms:created xsi:type="dcterms:W3CDTF">2017-01-03T08:36:00Z</dcterms:created>
  <dcterms:modified xsi:type="dcterms:W3CDTF">2020-02-28T05:02:39Z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