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77A5E4-8264-4653-8C4C-28ACCE57103B}" v="56" dt="2020-02-28T03:36:13.709"/>
    <p1510:client id="{A40E0859-5527-4874-8CC6-C1483DE198F8}" v="13" dt="2020-02-28T03:48:27.6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4E77A5E4-8264-4653-8C4C-28ACCE57103B}"/>
    <pc:docChg chg="undo custSel addSld delSld modSld delMainMaster modMainMaster">
      <pc:chgData name="X Jeremy" userId="7f7dfa19bb4c4406" providerId="LiveId" clId="{4E77A5E4-8264-4653-8C4C-28ACCE57103B}" dt="2020-02-28T03:36:13.708" v="571"/>
      <pc:docMkLst>
        <pc:docMk/>
      </pc:docMkLst>
      <pc:sldChg chg="addSp delSp modSp">
        <pc:chgData name="X Jeremy" userId="7f7dfa19bb4c4406" providerId="LiveId" clId="{4E77A5E4-8264-4653-8C4C-28ACCE57103B}" dt="2020-02-28T03:20:29.906" v="396" actId="6549"/>
        <pc:sldMkLst>
          <pc:docMk/>
          <pc:sldMk cId="3003857924" sldId="263"/>
        </pc:sldMkLst>
        <pc:spChg chg="del">
          <ac:chgData name="X Jeremy" userId="7f7dfa19bb4c4406" providerId="LiveId" clId="{4E77A5E4-8264-4653-8C4C-28ACCE57103B}" dt="2020-02-28T03:07:50.449" v="91" actId="478"/>
          <ac:spMkLst>
            <pc:docMk/>
            <pc:sldMk cId="3003857924" sldId="263"/>
            <ac:spMk id="2" creationId="{00000000-0000-0000-0000-000000000000}"/>
          </ac:spMkLst>
        </pc:spChg>
        <pc:spChg chg="del">
          <ac:chgData name="X Jeremy" userId="7f7dfa19bb4c4406" providerId="LiveId" clId="{4E77A5E4-8264-4653-8C4C-28ACCE57103B}" dt="2020-02-28T03:07:50.449" v="91" actId="478"/>
          <ac:spMkLst>
            <pc:docMk/>
            <pc:sldMk cId="3003857924" sldId="263"/>
            <ac:spMk id="3" creationId="{00000000-0000-0000-0000-000000000000}"/>
          </ac:spMkLst>
        </pc:spChg>
        <pc:spChg chg="del">
          <ac:chgData name="X Jeremy" userId="7f7dfa19bb4c4406" providerId="LiveId" clId="{4E77A5E4-8264-4653-8C4C-28ACCE57103B}" dt="2020-02-28T03:07:50.449" v="91" actId="478"/>
          <ac:spMkLst>
            <pc:docMk/>
            <pc:sldMk cId="3003857924" sldId="263"/>
            <ac:spMk id="4" creationId="{00000000-0000-0000-0000-000000000000}"/>
          </ac:spMkLst>
        </pc:spChg>
        <pc:spChg chg="del">
          <ac:chgData name="X Jeremy" userId="7f7dfa19bb4c4406" providerId="LiveId" clId="{4E77A5E4-8264-4653-8C4C-28ACCE57103B}" dt="2020-02-28T03:07:50.449" v="91" actId="478"/>
          <ac:spMkLst>
            <pc:docMk/>
            <pc:sldMk cId="3003857924" sldId="263"/>
            <ac:spMk id="5" creationId="{00000000-0000-0000-0000-000000000000}"/>
          </ac:spMkLst>
        </pc:spChg>
        <pc:spChg chg="add del mod">
          <ac:chgData name="X Jeremy" userId="7f7dfa19bb4c4406" providerId="LiveId" clId="{4E77A5E4-8264-4653-8C4C-28ACCE57103B}" dt="2020-02-28T03:07:52.230" v="92" actId="478"/>
          <ac:spMkLst>
            <pc:docMk/>
            <pc:sldMk cId="3003857924" sldId="263"/>
            <ac:spMk id="6" creationId="{028E07A2-1E0C-47F1-A413-F129631C5DA3}"/>
          </ac:spMkLst>
        </pc:spChg>
        <pc:spChg chg="add del mod">
          <ac:chgData name="X Jeremy" userId="7f7dfa19bb4c4406" providerId="LiveId" clId="{4E77A5E4-8264-4653-8C4C-28ACCE57103B}" dt="2020-02-28T03:07:52.230" v="92" actId="478"/>
          <ac:spMkLst>
            <pc:docMk/>
            <pc:sldMk cId="3003857924" sldId="263"/>
            <ac:spMk id="7" creationId="{19877F93-266D-4AFE-9096-CDF94E856678}"/>
          </ac:spMkLst>
        </pc:spChg>
        <pc:spChg chg="del">
          <ac:chgData name="X Jeremy" userId="7f7dfa19bb4c4406" providerId="LiveId" clId="{4E77A5E4-8264-4653-8C4C-28ACCE57103B}" dt="2020-02-28T03:07:50.449" v="91" actId="478"/>
          <ac:spMkLst>
            <pc:docMk/>
            <pc:sldMk cId="3003857924" sldId="263"/>
            <ac:spMk id="8" creationId="{00000000-0000-0000-0000-000000000000}"/>
          </ac:spMkLst>
        </pc:spChg>
        <pc:spChg chg="del">
          <ac:chgData name="X Jeremy" userId="7f7dfa19bb4c4406" providerId="LiveId" clId="{4E77A5E4-8264-4653-8C4C-28ACCE57103B}" dt="2020-02-28T03:07:50.449" v="91" actId="478"/>
          <ac:spMkLst>
            <pc:docMk/>
            <pc:sldMk cId="3003857924" sldId="263"/>
            <ac:spMk id="9" creationId="{00000000-0000-0000-0000-000000000000}"/>
          </ac:spMkLst>
        </pc:spChg>
        <pc:spChg chg="del">
          <ac:chgData name="X Jeremy" userId="7f7dfa19bb4c4406" providerId="LiveId" clId="{4E77A5E4-8264-4653-8C4C-28ACCE57103B}" dt="2020-02-28T03:07:50.449" v="91" actId="478"/>
          <ac:spMkLst>
            <pc:docMk/>
            <pc:sldMk cId="3003857924" sldId="263"/>
            <ac:spMk id="10" creationId="{00000000-0000-0000-0000-000000000000}"/>
          </ac:spMkLst>
        </pc:spChg>
        <pc:spChg chg="del">
          <ac:chgData name="X Jeremy" userId="7f7dfa19bb4c4406" providerId="LiveId" clId="{4E77A5E4-8264-4653-8C4C-28ACCE57103B}" dt="2020-02-28T03:07:50.449" v="91" actId="478"/>
          <ac:spMkLst>
            <pc:docMk/>
            <pc:sldMk cId="3003857924" sldId="263"/>
            <ac:spMk id="11" creationId="{E9E467D3-BA6F-49D6-85FE-1B21DE0B4062}"/>
          </ac:spMkLst>
        </pc:spChg>
        <pc:spChg chg="del">
          <ac:chgData name="X Jeremy" userId="7f7dfa19bb4c4406" providerId="LiveId" clId="{4E77A5E4-8264-4653-8C4C-28ACCE57103B}" dt="2020-02-28T03:07:50.449" v="91" actId="478"/>
          <ac:spMkLst>
            <pc:docMk/>
            <pc:sldMk cId="3003857924" sldId="263"/>
            <ac:spMk id="12" creationId="{4DC1BF44-8BCE-4E26-94FC-EE11B2868C78}"/>
          </ac:spMkLst>
        </pc:spChg>
        <pc:spChg chg="add mod">
          <ac:chgData name="X Jeremy" userId="7f7dfa19bb4c4406" providerId="LiveId" clId="{4E77A5E4-8264-4653-8C4C-28ACCE57103B}" dt="2020-02-28T03:15:31.378" v="288" actId="20577"/>
          <ac:spMkLst>
            <pc:docMk/>
            <pc:sldMk cId="3003857924" sldId="263"/>
            <ac:spMk id="13" creationId="{903AD6C4-C8ED-43CD-AD15-A065FE7927CC}"/>
          </ac:spMkLst>
        </pc:spChg>
        <pc:spChg chg="add mod">
          <ac:chgData name="X Jeremy" userId="7f7dfa19bb4c4406" providerId="LiveId" clId="{4E77A5E4-8264-4653-8C4C-28ACCE57103B}" dt="2020-02-28T03:20:29.906" v="396" actId="6549"/>
          <ac:spMkLst>
            <pc:docMk/>
            <pc:sldMk cId="3003857924" sldId="263"/>
            <ac:spMk id="14" creationId="{D2EB9A32-58EE-48D7-9291-7CD119B27521}"/>
          </ac:spMkLst>
        </pc:spChg>
        <pc:spChg chg="add mod">
          <ac:chgData name="X Jeremy" userId="7f7dfa19bb4c4406" providerId="LiveId" clId="{4E77A5E4-8264-4653-8C4C-28ACCE57103B}" dt="2020-02-28T03:15:49.085" v="294" actId="20577"/>
          <ac:spMkLst>
            <pc:docMk/>
            <pc:sldMk cId="3003857924" sldId="263"/>
            <ac:spMk id="15" creationId="{62F934EF-7E1E-4267-A47A-AEDFA09E9255}"/>
          </ac:spMkLst>
        </pc:spChg>
        <pc:spChg chg="add mod">
          <ac:chgData name="X Jeremy" userId="7f7dfa19bb4c4406" providerId="LiveId" clId="{4E77A5E4-8264-4653-8C4C-28ACCE57103B}" dt="2020-02-28T03:15:42.602" v="292" actId="20577"/>
          <ac:spMkLst>
            <pc:docMk/>
            <pc:sldMk cId="3003857924" sldId="263"/>
            <ac:spMk id="16" creationId="{7E7342B7-024C-4288-BF77-4E9813A70B14}"/>
          </ac:spMkLst>
        </pc:spChg>
        <pc:spChg chg="add">
          <ac:chgData name="X Jeremy" userId="7f7dfa19bb4c4406" providerId="LiveId" clId="{4E77A5E4-8264-4653-8C4C-28ACCE57103B}" dt="2020-02-28T03:07:53.455" v="93"/>
          <ac:spMkLst>
            <pc:docMk/>
            <pc:sldMk cId="3003857924" sldId="263"/>
            <ac:spMk id="17" creationId="{4D2083BC-CEDD-4CE7-8BC5-C8850F44A1BB}"/>
          </ac:spMkLst>
        </pc:spChg>
        <pc:spChg chg="add del">
          <ac:chgData name="X Jeremy" userId="7f7dfa19bb4c4406" providerId="LiveId" clId="{4E77A5E4-8264-4653-8C4C-28ACCE57103B}" dt="2020-02-28T03:08:55.727" v="106" actId="478"/>
          <ac:spMkLst>
            <pc:docMk/>
            <pc:sldMk cId="3003857924" sldId="263"/>
            <ac:spMk id="18" creationId="{2DE4AE5B-0C16-418E-BEAF-9698FAEAEC55}"/>
          </ac:spMkLst>
        </pc:spChg>
        <pc:spChg chg="add del">
          <ac:chgData name="X Jeremy" userId="7f7dfa19bb4c4406" providerId="LiveId" clId="{4E77A5E4-8264-4653-8C4C-28ACCE57103B}" dt="2020-02-28T03:08:29.685" v="98" actId="478"/>
          <ac:spMkLst>
            <pc:docMk/>
            <pc:sldMk cId="3003857924" sldId="263"/>
            <ac:spMk id="19" creationId="{4A5D6F91-4E91-4516-9701-67B0B713D7A6}"/>
          </ac:spMkLst>
        </pc:spChg>
        <pc:spChg chg="add del">
          <ac:chgData name="X Jeremy" userId="7f7dfa19bb4c4406" providerId="LiveId" clId="{4E77A5E4-8264-4653-8C4C-28ACCE57103B}" dt="2020-02-28T03:08:39.537" v="100" actId="478"/>
          <ac:spMkLst>
            <pc:docMk/>
            <pc:sldMk cId="3003857924" sldId="263"/>
            <ac:spMk id="20" creationId="{41CA7FDC-5B24-46D0-BDC1-9CE40620EA6C}"/>
          </ac:spMkLst>
        </pc:spChg>
        <pc:spChg chg="add del">
          <ac:chgData name="X Jeremy" userId="7f7dfa19bb4c4406" providerId="LiveId" clId="{4E77A5E4-8264-4653-8C4C-28ACCE57103B}" dt="2020-02-28T03:08:36.452" v="99" actId="478"/>
          <ac:spMkLst>
            <pc:docMk/>
            <pc:sldMk cId="3003857924" sldId="263"/>
            <ac:spMk id="21" creationId="{DB202E23-8D18-4602-95F7-E7336654ADE3}"/>
          </ac:spMkLst>
        </pc:spChg>
        <pc:spChg chg="add del">
          <ac:chgData name="X Jeremy" userId="7f7dfa19bb4c4406" providerId="LiveId" clId="{4E77A5E4-8264-4653-8C4C-28ACCE57103B}" dt="2020-02-28T03:08:40.848" v="101" actId="478"/>
          <ac:spMkLst>
            <pc:docMk/>
            <pc:sldMk cId="3003857924" sldId="263"/>
            <ac:spMk id="22" creationId="{7B55935D-9045-493D-A4B8-400CF0348D8A}"/>
          </ac:spMkLst>
        </pc:spChg>
        <pc:spChg chg="add mod">
          <ac:chgData name="X Jeremy" userId="7f7dfa19bb4c4406" providerId="LiveId" clId="{4E77A5E4-8264-4653-8C4C-28ACCE57103B}" dt="2020-02-28T03:19:56.659" v="388" actId="1035"/>
          <ac:spMkLst>
            <pc:docMk/>
            <pc:sldMk cId="3003857924" sldId="263"/>
            <ac:spMk id="23" creationId="{135CC640-D466-466E-8E6A-AC8227121DC0}"/>
          </ac:spMkLst>
        </pc:spChg>
        <pc:spChg chg="add del">
          <ac:chgData name="X Jeremy" userId="7f7dfa19bb4c4406" providerId="LiveId" clId="{4E77A5E4-8264-4653-8C4C-28ACCE57103B}" dt="2020-02-28T03:08:52.455" v="105" actId="478"/>
          <ac:spMkLst>
            <pc:docMk/>
            <pc:sldMk cId="3003857924" sldId="263"/>
            <ac:spMk id="24" creationId="{AB97D5B3-86B3-41CC-AEDD-B0164DE328B6}"/>
          </ac:spMkLst>
        </pc:spChg>
        <pc:spChg chg="add del">
          <ac:chgData name="X Jeremy" userId="7f7dfa19bb4c4406" providerId="LiveId" clId="{4E77A5E4-8264-4653-8C4C-28ACCE57103B}" dt="2020-02-28T03:08:49.246" v="104" actId="478"/>
          <ac:spMkLst>
            <pc:docMk/>
            <pc:sldMk cId="3003857924" sldId="263"/>
            <ac:spMk id="25" creationId="{D1E3308C-6C7E-40D3-90BA-C246AF051E4C}"/>
          </ac:spMkLst>
        </pc:spChg>
        <pc:spChg chg="add mod">
          <ac:chgData name="X Jeremy" userId="7f7dfa19bb4c4406" providerId="LiveId" clId="{4E77A5E4-8264-4653-8C4C-28ACCE57103B}" dt="2020-02-28T03:19:47.535" v="383" actId="1038"/>
          <ac:spMkLst>
            <pc:docMk/>
            <pc:sldMk cId="3003857924" sldId="263"/>
            <ac:spMk id="26" creationId="{EA9C6AC4-94B4-4497-9242-920D2FA6354B}"/>
          </ac:spMkLst>
        </pc:spChg>
        <pc:spChg chg="add mod">
          <ac:chgData name="X Jeremy" userId="7f7dfa19bb4c4406" providerId="LiveId" clId="{4E77A5E4-8264-4653-8C4C-28ACCE57103B}" dt="2020-02-28T03:19:53.693" v="385" actId="1038"/>
          <ac:spMkLst>
            <pc:docMk/>
            <pc:sldMk cId="3003857924" sldId="263"/>
            <ac:spMk id="28" creationId="{3DB6ADC4-3D2A-41AA-B09E-B9DEDAE7FB30}"/>
          </ac:spMkLst>
        </pc:spChg>
        <pc:picChg chg="add">
          <ac:chgData name="X Jeremy" userId="7f7dfa19bb4c4406" providerId="LiveId" clId="{4E77A5E4-8264-4653-8C4C-28ACCE57103B}" dt="2020-02-28T03:07:53.455" v="93"/>
          <ac:picMkLst>
            <pc:docMk/>
            <pc:sldMk cId="3003857924" sldId="263"/>
            <ac:picMk id="27" creationId="{84F353E1-81AE-48C9-96A1-A0AFF1FB2424}"/>
          </ac:picMkLst>
        </pc:picChg>
      </pc:sldChg>
      <pc:sldChg chg="del">
        <pc:chgData name="X Jeremy" userId="7f7dfa19bb4c4406" providerId="LiveId" clId="{4E77A5E4-8264-4653-8C4C-28ACCE57103B}" dt="2020-02-28T03:29:19.521" v="403" actId="47"/>
        <pc:sldMkLst>
          <pc:docMk/>
          <pc:sldMk cId="685142056" sldId="264"/>
        </pc:sldMkLst>
      </pc:sldChg>
      <pc:sldChg chg="del">
        <pc:chgData name="X Jeremy" userId="7f7dfa19bb4c4406" providerId="LiveId" clId="{4E77A5E4-8264-4653-8C4C-28ACCE57103B}" dt="2020-02-28T03:29:19.521" v="403" actId="47"/>
        <pc:sldMkLst>
          <pc:docMk/>
          <pc:sldMk cId="2577480432" sldId="265"/>
        </pc:sldMkLst>
      </pc:sldChg>
      <pc:sldChg chg="del">
        <pc:chgData name="X Jeremy" userId="7f7dfa19bb4c4406" providerId="LiveId" clId="{4E77A5E4-8264-4653-8C4C-28ACCE57103B}" dt="2020-02-28T03:29:19.521" v="403" actId="47"/>
        <pc:sldMkLst>
          <pc:docMk/>
          <pc:sldMk cId="2869093304" sldId="266"/>
        </pc:sldMkLst>
      </pc:sldChg>
      <pc:sldChg chg="del">
        <pc:chgData name="X Jeremy" userId="7f7dfa19bb4c4406" providerId="LiveId" clId="{4E77A5E4-8264-4653-8C4C-28ACCE57103B}" dt="2020-02-28T03:29:19.521" v="403" actId="47"/>
        <pc:sldMkLst>
          <pc:docMk/>
          <pc:sldMk cId="3977162520" sldId="267"/>
        </pc:sldMkLst>
      </pc:sldChg>
      <pc:sldChg chg="del">
        <pc:chgData name="X Jeremy" userId="7f7dfa19bb4c4406" providerId="LiveId" clId="{4E77A5E4-8264-4653-8C4C-28ACCE57103B}" dt="2020-02-28T03:29:19.521" v="403" actId="47"/>
        <pc:sldMkLst>
          <pc:docMk/>
          <pc:sldMk cId="1536827720" sldId="268"/>
        </pc:sldMkLst>
      </pc:sldChg>
      <pc:sldChg chg="addSp delSp modSp add del setBg">
        <pc:chgData name="X Jeremy" userId="7f7dfa19bb4c4406" providerId="LiveId" clId="{4E77A5E4-8264-4653-8C4C-28ACCE57103B}" dt="2020-02-28T03:36:13.708" v="571"/>
        <pc:sldMkLst>
          <pc:docMk/>
          <pc:sldMk cId="26687244" sldId="269"/>
        </pc:sldMkLst>
        <pc:spChg chg="del mod">
          <ac:chgData name="X Jeremy" userId="7f7dfa19bb4c4406" providerId="LiveId" clId="{4E77A5E4-8264-4653-8C4C-28ACCE57103B}" dt="2020-02-28T03:05:00.070" v="1" actId="478"/>
          <ac:spMkLst>
            <pc:docMk/>
            <pc:sldMk cId="26687244" sldId="269"/>
            <ac:spMk id="2" creationId="{00000000-0000-0000-0000-000000000000}"/>
          </ac:spMkLst>
        </pc:spChg>
        <pc:spChg chg="add del mod">
          <ac:chgData name="X Jeremy" userId="7f7dfa19bb4c4406" providerId="LiveId" clId="{4E77A5E4-8264-4653-8C4C-28ACCE57103B}" dt="2020-02-28T03:05:03.561" v="2" actId="478"/>
          <ac:spMkLst>
            <pc:docMk/>
            <pc:sldMk cId="26687244" sldId="269"/>
            <ac:spMk id="4" creationId="{DAEFEFA8-5E52-41E7-8136-21184AA04A9F}"/>
          </ac:spMkLst>
        </pc:spChg>
        <pc:spChg chg="add mod">
          <ac:chgData name="X Jeremy" userId="7f7dfa19bb4c4406" providerId="LiveId" clId="{4E77A5E4-8264-4653-8C4C-28ACCE57103B}" dt="2020-02-28T03:06:33.211" v="88" actId="20577"/>
          <ac:spMkLst>
            <pc:docMk/>
            <pc:sldMk cId="26687244" sldId="269"/>
            <ac:spMk id="6" creationId="{2562611F-9B1B-4A82-BFB1-6F0089BC625D}"/>
          </ac:spMkLst>
        </pc:spChg>
        <pc:picChg chg="add del">
          <ac:chgData name="X Jeremy" userId="7f7dfa19bb4c4406" providerId="LiveId" clId="{4E77A5E4-8264-4653-8C4C-28ACCE57103B}" dt="2020-02-28T03:35:54.581" v="568" actId="478"/>
          <ac:picMkLst>
            <pc:docMk/>
            <pc:sldMk cId="26687244" sldId="269"/>
            <ac:picMk id="7" creationId="{00000000-0000-0000-0000-000000000000}"/>
          </ac:picMkLst>
        </pc:picChg>
        <pc:picChg chg="add">
          <ac:chgData name="X Jeremy" userId="7f7dfa19bb4c4406" providerId="LiveId" clId="{4E77A5E4-8264-4653-8C4C-28ACCE57103B}" dt="2020-02-28T03:08:01.516" v="94"/>
          <ac:picMkLst>
            <pc:docMk/>
            <pc:sldMk cId="26687244" sldId="269"/>
            <ac:picMk id="8" creationId="{45A70B46-A9CC-4779-A3E8-99A7BFFEE63C}"/>
          </ac:picMkLst>
        </pc:picChg>
      </pc:sldChg>
      <pc:sldChg chg="add del">
        <pc:chgData name="X Jeremy" userId="7f7dfa19bb4c4406" providerId="LiveId" clId="{4E77A5E4-8264-4653-8C4C-28ACCE57103B}" dt="2020-02-28T03:08:12.739" v="95" actId="47"/>
        <pc:sldMkLst>
          <pc:docMk/>
          <pc:sldMk cId="2642496940" sldId="275"/>
        </pc:sldMkLst>
      </pc:sldChg>
      <pc:sldChg chg="add del">
        <pc:chgData name="X Jeremy" userId="7f7dfa19bb4c4406" providerId="LiveId" clId="{4E77A5E4-8264-4653-8C4C-28ACCE57103B}" dt="2020-02-28T03:21:00.945" v="402" actId="47"/>
        <pc:sldMkLst>
          <pc:docMk/>
          <pc:sldMk cId="1033023189" sldId="276"/>
        </pc:sldMkLst>
      </pc:sldChg>
      <pc:sldChg chg="modSp add">
        <pc:chgData name="X Jeremy" userId="7f7dfa19bb4c4406" providerId="LiveId" clId="{4E77A5E4-8264-4653-8C4C-28ACCE57103B}" dt="2020-02-28T03:30:26.282" v="431" actId="20577"/>
        <pc:sldMkLst>
          <pc:docMk/>
          <pc:sldMk cId="1369407460" sldId="277"/>
        </pc:sldMkLst>
        <pc:spChg chg="mod">
          <ac:chgData name="X Jeremy" userId="7f7dfa19bb4c4406" providerId="LiveId" clId="{4E77A5E4-8264-4653-8C4C-28ACCE57103B}" dt="2020-02-28T03:30:26.282" v="431" actId="20577"/>
          <ac:spMkLst>
            <pc:docMk/>
            <pc:sldMk cId="1369407460" sldId="277"/>
            <ac:spMk id="14" creationId="{D2EB9A32-58EE-48D7-9291-7CD119B27521}"/>
          </ac:spMkLst>
        </pc:spChg>
        <pc:spChg chg="mod">
          <ac:chgData name="X Jeremy" userId="7f7dfa19bb4c4406" providerId="LiveId" clId="{4E77A5E4-8264-4653-8C4C-28ACCE57103B}" dt="2020-02-28T03:20:53.499" v="399" actId="20577"/>
          <ac:spMkLst>
            <pc:docMk/>
            <pc:sldMk cId="1369407460" sldId="277"/>
            <ac:spMk id="15" creationId="{62F934EF-7E1E-4267-A47A-AEDFA09E9255}"/>
          </ac:spMkLst>
        </pc:spChg>
        <pc:spChg chg="mod">
          <ac:chgData name="X Jeremy" userId="7f7dfa19bb4c4406" providerId="LiveId" clId="{4E77A5E4-8264-4653-8C4C-28ACCE57103B}" dt="2020-02-28T03:20:56.113" v="401" actId="20577"/>
          <ac:spMkLst>
            <pc:docMk/>
            <pc:sldMk cId="1369407460" sldId="277"/>
            <ac:spMk id="17" creationId="{4D2083BC-CEDD-4CE7-8BC5-C8850F44A1BB}"/>
          </ac:spMkLst>
        </pc:spChg>
      </pc:sldChg>
      <pc:sldChg chg="modSp add">
        <pc:chgData name="X Jeremy" userId="7f7dfa19bb4c4406" providerId="LiveId" clId="{4E77A5E4-8264-4653-8C4C-28ACCE57103B}" dt="2020-02-28T03:33:49.846" v="491" actId="20577"/>
        <pc:sldMkLst>
          <pc:docMk/>
          <pc:sldMk cId="3889948019" sldId="278"/>
        </pc:sldMkLst>
        <pc:spChg chg="mod">
          <ac:chgData name="X Jeremy" userId="7f7dfa19bb4c4406" providerId="LiveId" clId="{4E77A5E4-8264-4653-8C4C-28ACCE57103B}" dt="2020-02-28T03:33:49.846" v="491" actId="20577"/>
          <ac:spMkLst>
            <pc:docMk/>
            <pc:sldMk cId="3889948019" sldId="278"/>
            <ac:spMk id="14" creationId="{D2EB9A32-58EE-48D7-9291-7CD119B27521}"/>
          </ac:spMkLst>
        </pc:spChg>
        <pc:spChg chg="mod">
          <ac:chgData name="X Jeremy" userId="7f7dfa19bb4c4406" providerId="LiveId" clId="{4E77A5E4-8264-4653-8C4C-28ACCE57103B}" dt="2020-02-28T03:30:41.841" v="436" actId="20577"/>
          <ac:spMkLst>
            <pc:docMk/>
            <pc:sldMk cId="3889948019" sldId="278"/>
            <ac:spMk id="15" creationId="{62F934EF-7E1E-4267-A47A-AEDFA09E9255}"/>
          </ac:spMkLst>
        </pc:spChg>
        <pc:spChg chg="mod">
          <ac:chgData name="X Jeremy" userId="7f7dfa19bb4c4406" providerId="LiveId" clId="{4E77A5E4-8264-4653-8C4C-28ACCE57103B}" dt="2020-02-28T03:30:39.310" v="434" actId="20577"/>
          <ac:spMkLst>
            <pc:docMk/>
            <pc:sldMk cId="3889948019" sldId="278"/>
            <ac:spMk id="17" creationId="{4D2083BC-CEDD-4CE7-8BC5-C8850F44A1BB}"/>
          </ac:spMkLst>
        </pc:spChg>
      </pc:sldChg>
      <pc:sldChg chg="modSp add">
        <pc:chgData name="X Jeremy" userId="7f7dfa19bb4c4406" providerId="LiveId" clId="{4E77A5E4-8264-4653-8C4C-28ACCE57103B}" dt="2020-02-28T03:34:10.829" v="515" actId="20577"/>
        <pc:sldMkLst>
          <pc:docMk/>
          <pc:sldMk cId="213065570" sldId="279"/>
        </pc:sldMkLst>
        <pc:spChg chg="mod">
          <ac:chgData name="X Jeremy" userId="7f7dfa19bb4c4406" providerId="LiveId" clId="{4E77A5E4-8264-4653-8C4C-28ACCE57103B}" dt="2020-02-28T03:34:10.829" v="515" actId="20577"/>
          <ac:spMkLst>
            <pc:docMk/>
            <pc:sldMk cId="213065570" sldId="279"/>
            <ac:spMk id="14" creationId="{D2EB9A32-58EE-48D7-9291-7CD119B27521}"/>
          </ac:spMkLst>
        </pc:spChg>
        <pc:spChg chg="mod">
          <ac:chgData name="X Jeremy" userId="7f7dfa19bb4c4406" providerId="LiveId" clId="{4E77A5E4-8264-4653-8C4C-28ACCE57103B}" dt="2020-02-28T03:31:26.129" v="445" actId="20577"/>
          <ac:spMkLst>
            <pc:docMk/>
            <pc:sldMk cId="213065570" sldId="279"/>
            <ac:spMk id="15" creationId="{62F934EF-7E1E-4267-A47A-AEDFA09E9255}"/>
          </ac:spMkLst>
        </pc:spChg>
        <pc:spChg chg="mod">
          <ac:chgData name="X Jeremy" userId="7f7dfa19bb4c4406" providerId="LiveId" clId="{4E77A5E4-8264-4653-8C4C-28ACCE57103B}" dt="2020-02-28T03:31:23.528" v="443" actId="20577"/>
          <ac:spMkLst>
            <pc:docMk/>
            <pc:sldMk cId="213065570" sldId="279"/>
            <ac:spMk id="17" creationId="{4D2083BC-CEDD-4CE7-8BC5-C8850F44A1BB}"/>
          </ac:spMkLst>
        </pc:spChg>
      </pc:sldChg>
      <pc:sldChg chg="modSp add">
        <pc:chgData name="X Jeremy" userId="7f7dfa19bb4c4406" providerId="LiveId" clId="{4E77A5E4-8264-4653-8C4C-28ACCE57103B}" dt="2020-02-28T03:34:31.500" v="539" actId="20577"/>
        <pc:sldMkLst>
          <pc:docMk/>
          <pc:sldMk cId="2809892448" sldId="280"/>
        </pc:sldMkLst>
        <pc:spChg chg="mod">
          <ac:chgData name="X Jeremy" userId="7f7dfa19bb4c4406" providerId="LiveId" clId="{4E77A5E4-8264-4653-8C4C-28ACCE57103B}" dt="2020-02-28T03:34:31.500" v="539" actId="20577"/>
          <ac:spMkLst>
            <pc:docMk/>
            <pc:sldMk cId="2809892448" sldId="280"/>
            <ac:spMk id="14" creationId="{D2EB9A32-58EE-48D7-9291-7CD119B27521}"/>
          </ac:spMkLst>
        </pc:spChg>
        <pc:spChg chg="mod">
          <ac:chgData name="X Jeremy" userId="7f7dfa19bb4c4406" providerId="LiveId" clId="{4E77A5E4-8264-4653-8C4C-28ACCE57103B}" dt="2020-02-28T03:32:08.928" v="454" actId="20577"/>
          <ac:spMkLst>
            <pc:docMk/>
            <pc:sldMk cId="2809892448" sldId="280"/>
            <ac:spMk id="15" creationId="{62F934EF-7E1E-4267-A47A-AEDFA09E9255}"/>
          </ac:spMkLst>
        </pc:spChg>
        <pc:spChg chg="mod">
          <ac:chgData name="X Jeremy" userId="7f7dfa19bb4c4406" providerId="LiveId" clId="{4E77A5E4-8264-4653-8C4C-28ACCE57103B}" dt="2020-02-28T03:32:05.381" v="452" actId="20577"/>
          <ac:spMkLst>
            <pc:docMk/>
            <pc:sldMk cId="2809892448" sldId="280"/>
            <ac:spMk id="17" creationId="{4D2083BC-CEDD-4CE7-8BC5-C8850F44A1BB}"/>
          </ac:spMkLst>
        </pc:spChg>
      </pc:sldChg>
      <pc:sldChg chg="modSp add">
        <pc:chgData name="X Jeremy" userId="7f7dfa19bb4c4406" providerId="LiveId" clId="{4E77A5E4-8264-4653-8C4C-28ACCE57103B}" dt="2020-02-28T03:34:51.678" v="563" actId="20577"/>
        <pc:sldMkLst>
          <pc:docMk/>
          <pc:sldMk cId="2234941508" sldId="281"/>
        </pc:sldMkLst>
        <pc:spChg chg="mod">
          <ac:chgData name="X Jeremy" userId="7f7dfa19bb4c4406" providerId="LiveId" clId="{4E77A5E4-8264-4653-8C4C-28ACCE57103B}" dt="2020-02-28T03:34:51.678" v="563" actId="20577"/>
          <ac:spMkLst>
            <pc:docMk/>
            <pc:sldMk cId="2234941508" sldId="281"/>
            <ac:spMk id="14" creationId="{D2EB9A32-58EE-48D7-9291-7CD119B27521}"/>
          </ac:spMkLst>
        </pc:spChg>
        <pc:spChg chg="mod">
          <ac:chgData name="X Jeremy" userId="7f7dfa19bb4c4406" providerId="LiveId" clId="{4E77A5E4-8264-4653-8C4C-28ACCE57103B}" dt="2020-02-28T03:32:55.436" v="463" actId="20577"/>
          <ac:spMkLst>
            <pc:docMk/>
            <pc:sldMk cId="2234941508" sldId="281"/>
            <ac:spMk id="15" creationId="{62F934EF-7E1E-4267-A47A-AEDFA09E9255}"/>
          </ac:spMkLst>
        </pc:spChg>
        <pc:spChg chg="mod">
          <ac:chgData name="X Jeremy" userId="7f7dfa19bb4c4406" providerId="LiveId" clId="{4E77A5E4-8264-4653-8C4C-28ACCE57103B}" dt="2020-02-28T03:32:52.084" v="461" actId="20577"/>
          <ac:spMkLst>
            <pc:docMk/>
            <pc:sldMk cId="2234941508" sldId="281"/>
            <ac:spMk id="17" creationId="{4D2083BC-CEDD-4CE7-8BC5-C8850F44A1BB}"/>
          </ac:spMkLst>
        </pc:spChg>
      </pc:sldChg>
      <pc:sldMasterChg chg="setBg modSldLayout">
        <pc:chgData name="X Jeremy" userId="7f7dfa19bb4c4406" providerId="LiveId" clId="{4E77A5E4-8264-4653-8C4C-28ACCE57103B}" dt="2020-02-28T03:36:13.708" v="571"/>
        <pc:sldMasterMkLst>
          <pc:docMk/>
          <pc:sldMasterMk cId="2240910994" sldId="2147483648"/>
        </pc:sldMasterMkLst>
        <pc:sldLayoutChg chg="setBg">
          <pc:chgData name="X Jeremy" userId="7f7dfa19bb4c4406" providerId="LiveId" clId="{4E77A5E4-8264-4653-8C4C-28ACCE57103B}" dt="2020-02-28T03:36:13.708" v="571"/>
          <pc:sldLayoutMkLst>
            <pc:docMk/>
            <pc:sldMasterMk cId="2240910994" sldId="2147483648"/>
            <pc:sldLayoutMk cId="2649343371" sldId="2147483649"/>
          </pc:sldLayoutMkLst>
        </pc:sldLayoutChg>
        <pc:sldLayoutChg chg="setBg">
          <pc:chgData name="X Jeremy" userId="7f7dfa19bb4c4406" providerId="LiveId" clId="{4E77A5E4-8264-4653-8C4C-28ACCE57103B}" dt="2020-02-28T03:36:13.708" v="571"/>
          <pc:sldLayoutMkLst>
            <pc:docMk/>
            <pc:sldMasterMk cId="2240910994" sldId="2147483648"/>
            <pc:sldLayoutMk cId="2990962136" sldId="2147483650"/>
          </pc:sldLayoutMkLst>
        </pc:sldLayoutChg>
        <pc:sldLayoutChg chg="setBg">
          <pc:chgData name="X Jeremy" userId="7f7dfa19bb4c4406" providerId="LiveId" clId="{4E77A5E4-8264-4653-8C4C-28ACCE57103B}" dt="2020-02-28T03:36:13.708" v="571"/>
          <pc:sldLayoutMkLst>
            <pc:docMk/>
            <pc:sldMasterMk cId="2240910994" sldId="2147483648"/>
            <pc:sldLayoutMk cId="2721344399" sldId="2147483651"/>
          </pc:sldLayoutMkLst>
        </pc:sldLayoutChg>
        <pc:sldLayoutChg chg="setBg">
          <pc:chgData name="X Jeremy" userId="7f7dfa19bb4c4406" providerId="LiveId" clId="{4E77A5E4-8264-4653-8C4C-28ACCE57103B}" dt="2020-02-28T03:36:13.708" v="571"/>
          <pc:sldLayoutMkLst>
            <pc:docMk/>
            <pc:sldMasterMk cId="2240910994" sldId="2147483648"/>
            <pc:sldLayoutMk cId="765452834" sldId="2147483652"/>
          </pc:sldLayoutMkLst>
        </pc:sldLayoutChg>
        <pc:sldLayoutChg chg="setBg">
          <pc:chgData name="X Jeremy" userId="7f7dfa19bb4c4406" providerId="LiveId" clId="{4E77A5E4-8264-4653-8C4C-28ACCE57103B}" dt="2020-02-28T03:36:13.708" v="571"/>
          <pc:sldLayoutMkLst>
            <pc:docMk/>
            <pc:sldMasterMk cId="2240910994" sldId="2147483648"/>
            <pc:sldLayoutMk cId="1807240120" sldId="2147483653"/>
          </pc:sldLayoutMkLst>
        </pc:sldLayoutChg>
        <pc:sldLayoutChg chg="setBg">
          <pc:chgData name="X Jeremy" userId="7f7dfa19bb4c4406" providerId="LiveId" clId="{4E77A5E4-8264-4653-8C4C-28ACCE57103B}" dt="2020-02-28T03:36:13.708" v="571"/>
          <pc:sldLayoutMkLst>
            <pc:docMk/>
            <pc:sldMasterMk cId="2240910994" sldId="2147483648"/>
            <pc:sldLayoutMk cId="1318604932" sldId="2147483654"/>
          </pc:sldLayoutMkLst>
        </pc:sldLayoutChg>
        <pc:sldLayoutChg chg="setBg">
          <pc:chgData name="X Jeremy" userId="7f7dfa19bb4c4406" providerId="LiveId" clId="{4E77A5E4-8264-4653-8C4C-28ACCE57103B}" dt="2020-02-28T03:36:13.708" v="571"/>
          <pc:sldLayoutMkLst>
            <pc:docMk/>
            <pc:sldMasterMk cId="2240910994" sldId="2147483648"/>
            <pc:sldLayoutMk cId="354542121" sldId="2147483655"/>
          </pc:sldLayoutMkLst>
        </pc:sldLayoutChg>
        <pc:sldLayoutChg chg="setBg">
          <pc:chgData name="X Jeremy" userId="7f7dfa19bb4c4406" providerId="LiveId" clId="{4E77A5E4-8264-4653-8C4C-28ACCE57103B}" dt="2020-02-28T03:36:13.708" v="571"/>
          <pc:sldLayoutMkLst>
            <pc:docMk/>
            <pc:sldMasterMk cId="2240910994" sldId="2147483648"/>
            <pc:sldLayoutMk cId="3058288175" sldId="2147483656"/>
          </pc:sldLayoutMkLst>
        </pc:sldLayoutChg>
        <pc:sldLayoutChg chg="setBg">
          <pc:chgData name="X Jeremy" userId="7f7dfa19bb4c4406" providerId="LiveId" clId="{4E77A5E4-8264-4653-8C4C-28ACCE57103B}" dt="2020-02-28T03:36:13.708" v="571"/>
          <pc:sldLayoutMkLst>
            <pc:docMk/>
            <pc:sldMasterMk cId="2240910994" sldId="2147483648"/>
            <pc:sldLayoutMk cId="87416722" sldId="2147483657"/>
          </pc:sldLayoutMkLst>
        </pc:sldLayoutChg>
        <pc:sldLayoutChg chg="setBg">
          <pc:chgData name="X Jeremy" userId="7f7dfa19bb4c4406" providerId="LiveId" clId="{4E77A5E4-8264-4653-8C4C-28ACCE57103B}" dt="2020-02-28T03:36:13.708" v="571"/>
          <pc:sldLayoutMkLst>
            <pc:docMk/>
            <pc:sldMasterMk cId="2240910994" sldId="2147483648"/>
            <pc:sldLayoutMk cId="2174843215" sldId="2147483658"/>
          </pc:sldLayoutMkLst>
        </pc:sldLayoutChg>
        <pc:sldLayoutChg chg="setBg">
          <pc:chgData name="X Jeremy" userId="7f7dfa19bb4c4406" providerId="LiveId" clId="{4E77A5E4-8264-4653-8C4C-28ACCE57103B}" dt="2020-02-28T03:36:13.708" v="571"/>
          <pc:sldLayoutMkLst>
            <pc:docMk/>
            <pc:sldMasterMk cId="2240910994" sldId="2147483648"/>
            <pc:sldLayoutMk cId="891555078" sldId="2147483659"/>
          </pc:sldLayoutMkLst>
        </pc:sldLayoutChg>
      </pc:sldMasterChg>
      <pc:sldMasterChg chg="del delSldLayout">
        <pc:chgData name="X Jeremy" userId="7f7dfa19bb4c4406" providerId="LiveId" clId="{4E77A5E4-8264-4653-8C4C-28ACCE57103B}" dt="2020-02-28T03:08:12.739" v="95" actId="47"/>
        <pc:sldMasterMkLst>
          <pc:docMk/>
          <pc:sldMasterMk cId="2171449163" sldId="2147483660"/>
        </pc:sldMasterMkLst>
        <pc:sldLayoutChg chg="del">
          <pc:chgData name="X Jeremy" userId="7f7dfa19bb4c4406" providerId="LiveId" clId="{4E77A5E4-8264-4653-8C4C-28ACCE57103B}" dt="2020-02-28T03:08:12.739" v="95" actId="47"/>
          <pc:sldLayoutMkLst>
            <pc:docMk/>
            <pc:sldMasterMk cId="2171449163" sldId="2147483660"/>
            <pc:sldLayoutMk cId="1558460551" sldId="2147483661"/>
          </pc:sldLayoutMkLst>
        </pc:sldLayoutChg>
        <pc:sldLayoutChg chg="del">
          <pc:chgData name="X Jeremy" userId="7f7dfa19bb4c4406" providerId="LiveId" clId="{4E77A5E4-8264-4653-8C4C-28ACCE57103B}" dt="2020-02-28T03:08:12.739" v="95" actId="47"/>
          <pc:sldLayoutMkLst>
            <pc:docMk/>
            <pc:sldMasterMk cId="2171449163" sldId="2147483660"/>
            <pc:sldLayoutMk cId="2002407905" sldId="2147483662"/>
          </pc:sldLayoutMkLst>
        </pc:sldLayoutChg>
        <pc:sldLayoutChg chg="del">
          <pc:chgData name="X Jeremy" userId="7f7dfa19bb4c4406" providerId="LiveId" clId="{4E77A5E4-8264-4653-8C4C-28ACCE57103B}" dt="2020-02-28T03:08:12.739" v="95" actId="47"/>
          <pc:sldLayoutMkLst>
            <pc:docMk/>
            <pc:sldMasterMk cId="2171449163" sldId="2147483660"/>
            <pc:sldLayoutMk cId="453596837" sldId="2147483663"/>
          </pc:sldLayoutMkLst>
        </pc:sldLayoutChg>
        <pc:sldLayoutChg chg="del">
          <pc:chgData name="X Jeremy" userId="7f7dfa19bb4c4406" providerId="LiveId" clId="{4E77A5E4-8264-4653-8C4C-28ACCE57103B}" dt="2020-02-28T03:08:12.739" v="95" actId="47"/>
          <pc:sldLayoutMkLst>
            <pc:docMk/>
            <pc:sldMasterMk cId="2171449163" sldId="2147483660"/>
            <pc:sldLayoutMk cId="3991747676" sldId="2147483664"/>
          </pc:sldLayoutMkLst>
        </pc:sldLayoutChg>
        <pc:sldLayoutChg chg="del">
          <pc:chgData name="X Jeremy" userId="7f7dfa19bb4c4406" providerId="LiveId" clId="{4E77A5E4-8264-4653-8C4C-28ACCE57103B}" dt="2020-02-28T03:08:12.739" v="95" actId="47"/>
          <pc:sldLayoutMkLst>
            <pc:docMk/>
            <pc:sldMasterMk cId="2171449163" sldId="2147483660"/>
            <pc:sldLayoutMk cId="895765390" sldId="2147483665"/>
          </pc:sldLayoutMkLst>
        </pc:sldLayoutChg>
        <pc:sldLayoutChg chg="del">
          <pc:chgData name="X Jeremy" userId="7f7dfa19bb4c4406" providerId="LiveId" clId="{4E77A5E4-8264-4653-8C4C-28ACCE57103B}" dt="2020-02-28T03:08:12.739" v="95" actId="47"/>
          <pc:sldLayoutMkLst>
            <pc:docMk/>
            <pc:sldMasterMk cId="2171449163" sldId="2147483660"/>
            <pc:sldLayoutMk cId="2160011470" sldId="2147483666"/>
          </pc:sldLayoutMkLst>
        </pc:sldLayoutChg>
        <pc:sldLayoutChg chg="del">
          <pc:chgData name="X Jeremy" userId="7f7dfa19bb4c4406" providerId="LiveId" clId="{4E77A5E4-8264-4653-8C4C-28ACCE57103B}" dt="2020-02-28T03:08:12.739" v="95" actId="47"/>
          <pc:sldLayoutMkLst>
            <pc:docMk/>
            <pc:sldMasterMk cId="2171449163" sldId="2147483660"/>
            <pc:sldLayoutMk cId="2190093835" sldId="2147483667"/>
          </pc:sldLayoutMkLst>
        </pc:sldLayoutChg>
        <pc:sldLayoutChg chg="del">
          <pc:chgData name="X Jeremy" userId="7f7dfa19bb4c4406" providerId="LiveId" clId="{4E77A5E4-8264-4653-8C4C-28ACCE57103B}" dt="2020-02-28T03:08:12.739" v="95" actId="47"/>
          <pc:sldLayoutMkLst>
            <pc:docMk/>
            <pc:sldMasterMk cId="2171449163" sldId="2147483660"/>
            <pc:sldLayoutMk cId="3385940301" sldId="2147483668"/>
          </pc:sldLayoutMkLst>
        </pc:sldLayoutChg>
        <pc:sldLayoutChg chg="del">
          <pc:chgData name="X Jeremy" userId="7f7dfa19bb4c4406" providerId="LiveId" clId="{4E77A5E4-8264-4653-8C4C-28ACCE57103B}" dt="2020-02-28T03:08:12.739" v="95" actId="47"/>
          <pc:sldLayoutMkLst>
            <pc:docMk/>
            <pc:sldMasterMk cId="2171449163" sldId="2147483660"/>
            <pc:sldLayoutMk cId="3020045911" sldId="2147483669"/>
          </pc:sldLayoutMkLst>
        </pc:sldLayoutChg>
        <pc:sldLayoutChg chg="del">
          <pc:chgData name="X Jeremy" userId="7f7dfa19bb4c4406" providerId="LiveId" clId="{4E77A5E4-8264-4653-8C4C-28ACCE57103B}" dt="2020-02-28T03:08:12.739" v="95" actId="47"/>
          <pc:sldLayoutMkLst>
            <pc:docMk/>
            <pc:sldMasterMk cId="2171449163" sldId="2147483660"/>
            <pc:sldLayoutMk cId="1304210250" sldId="2147483670"/>
          </pc:sldLayoutMkLst>
        </pc:sldLayoutChg>
        <pc:sldLayoutChg chg="del">
          <pc:chgData name="X Jeremy" userId="7f7dfa19bb4c4406" providerId="LiveId" clId="{4E77A5E4-8264-4653-8C4C-28ACCE57103B}" dt="2020-02-28T03:08:12.739" v="95" actId="47"/>
          <pc:sldLayoutMkLst>
            <pc:docMk/>
            <pc:sldMasterMk cId="2171449163" sldId="2147483660"/>
            <pc:sldLayoutMk cId="1487814006" sldId="2147483671"/>
          </pc:sldLayoutMkLst>
        </pc:sldLayoutChg>
      </pc:sldMasterChg>
    </pc:docChg>
  </pc:docChgLst>
  <pc:docChgLst>
    <pc:chgData name="Jeremy Xie" userId="7f7dfa19bb4c4406" providerId="LiveId" clId="{BB50092B-9A6D-41F6-BE83-1765FB1BBA02}"/>
    <pc:docChg chg="undo custSel modSld">
      <pc:chgData name="Jeremy Xie" userId="7f7dfa19bb4c4406" providerId="LiveId" clId="{BB50092B-9A6D-41F6-BE83-1765FB1BBA02}" dt="2018-01-12T08:14:36.473" v="357" actId="20577"/>
      <pc:docMkLst>
        <pc:docMk/>
      </pc:docMkLst>
      <pc:sldChg chg="addSp modSp">
        <pc:chgData name="Jeremy Xie" userId="7f7dfa19bb4c4406" providerId="LiveId" clId="{BB50092B-9A6D-41F6-BE83-1765FB1BBA02}" dt="2018-01-12T08:07:10.146" v="170" actId="6549"/>
        <pc:sldMkLst>
          <pc:docMk/>
          <pc:sldMk cId="3003857924" sldId="263"/>
        </pc:sldMkLst>
        <pc:spChg chg="mod">
          <ac:chgData name="Jeremy Xie" userId="7f7dfa19bb4c4406" providerId="LiveId" clId="{BB50092B-9A6D-41F6-BE83-1765FB1BBA02}" dt="2018-01-12T07:59:27.799" v="49" actId="2711"/>
          <ac:spMkLst>
            <pc:docMk/>
            <pc:sldMk cId="3003857924" sldId="263"/>
            <ac:spMk id="2" creationId="{00000000-0000-0000-0000-000000000000}"/>
          </ac:spMkLst>
        </pc:spChg>
        <pc:spChg chg="mod">
          <ac:chgData name="Jeremy Xie" userId="7f7dfa19bb4c4406" providerId="LiveId" clId="{BB50092B-9A6D-41F6-BE83-1765FB1BBA02}" dt="2018-01-12T08:07:10.146" v="170" actId="6549"/>
          <ac:spMkLst>
            <pc:docMk/>
            <pc:sldMk cId="3003857924" sldId="263"/>
            <ac:spMk id="3" creationId="{00000000-0000-0000-0000-000000000000}"/>
          </ac:spMkLst>
        </pc:spChg>
        <pc:spChg chg="mod">
          <ac:chgData name="Jeremy Xie" userId="7f7dfa19bb4c4406" providerId="LiveId" clId="{BB50092B-9A6D-41F6-BE83-1765FB1BBA02}" dt="2018-01-12T07:58:44.131" v="7" actId="2711"/>
          <ac:spMkLst>
            <pc:docMk/>
            <pc:sldMk cId="3003857924" sldId="263"/>
            <ac:spMk id="4" creationId="{00000000-0000-0000-0000-000000000000}"/>
          </ac:spMkLst>
        </pc:spChg>
        <pc:spChg chg="mod">
          <ac:chgData name="Jeremy Xie" userId="7f7dfa19bb4c4406" providerId="LiveId" clId="{BB50092B-9A6D-41F6-BE83-1765FB1BBA02}" dt="2018-01-12T08:01:01.344" v="82" actId="1038"/>
          <ac:spMkLst>
            <pc:docMk/>
            <pc:sldMk cId="3003857924" sldId="263"/>
            <ac:spMk id="5" creationId="{00000000-0000-0000-0000-000000000000}"/>
          </ac:spMkLst>
        </pc:spChg>
        <pc:spChg chg="mod">
          <ac:chgData name="Jeremy Xie" userId="7f7dfa19bb4c4406" providerId="LiveId" clId="{BB50092B-9A6D-41F6-BE83-1765FB1BBA02}" dt="2018-01-12T08:04:53.991" v="144" actId="1036"/>
          <ac:spMkLst>
            <pc:docMk/>
            <pc:sldMk cId="3003857924" sldId="263"/>
            <ac:spMk id="8" creationId="{00000000-0000-0000-0000-000000000000}"/>
          </ac:spMkLst>
        </pc:spChg>
        <pc:spChg chg="mod">
          <ac:chgData name="Jeremy Xie" userId="7f7dfa19bb4c4406" providerId="LiveId" clId="{BB50092B-9A6D-41F6-BE83-1765FB1BBA02}" dt="2018-01-12T08:04:43.599" v="131" actId="1035"/>
          <ac:spMkLst>
            <pc:docMk/>
            <pc:sldMk cId="3003857924" sldId="263"/>
            <ac:spMk id="9" creationId="{00000000-0000-0000-0000-000000000000}"/>
          </ac:spMkLst>
        </pc:spChg>
        <pc:spChg chg="mod">
          <ac:chgData name="Jeremy Xie" userId="7f7dfa19bb4c4406" providerId="LiveId" clId="{BB50092B-9A6D-41F6-BE83-1765FB1BBA02}" dt="2018-01-12T08:04:48.745" v="142" actId="1036"/>
          <ac:spMkLst>
            <pc:docMk/>
            <pc:sldMk cId="3003857924" sldId="263"/>
            <ac:spMk id="10" creationId="{00000000-0000-0000-0000-000000000000}"/>
          </ac:spMkLst>
        </pc:spChg>
        <pc:spChg chg="mod">
          <ac:chgData name="Jeremy Xie" userId="7f7dfa19bb4c4406" providerId="LiveId" clId="{BB50092B-9A6D-41F6-BE83-1765FB1BBA02}" dt="2018-01-12T08:01:12.316" v="89" actId="1036"/>
          <ac:spMkLst>
            <pc:docMk/>
            <pc:sldMk cId="3003857924" sldId="263"/>
            <ac:spMk id="11" creationId="{E9E467D3-BA6F-49D6-85FE-1B21DE0B4062}"/>
          </ac:spMkLst>
        </pc:spChg>
        <pc:spChg chg="add mod">
          <ac:chgData name="Jeremy Xie" userId="7f7dfa19bb4c4406" providerId="LiveId" clId="{BB50092B-9A6D-41F6-BE83-1765FB1BBA02}" dt="2018-01-12T07:59:14.963" v="48"/>
          <ac:spMkLst>
            <pc:docMk/>
            <pc:sldMk cId="3003857924" sldId="263"/>
            <ac:spMk id="12" creationId="{4DC1BF44-8BCE-4E26-94FC-EE11B2868C78}"/>
          </ac:spMkLst>
        </pc:spChg>
      </pc:sldChg>
      <pc:sldChg chg="addSp delSp modSp">
        <pc:chgData name="Jeremy Xie" userId="7f7dfa19bb4c4406" providerId="LiveId" clId="{BB50092B-9A6D-41F6-BE83-1765FB1BBA02}" dt="2018-01-12T08:08:12.297" v="206" actId="1035"/>
        <pc:sldMkLst>
          <pc:docMk/>
          <pc:sldMk cId="685142056" sldId="264"/>
        </pc:sldMkLst>
        <pc:spChg chg="del">
          <ac:chgData name="Jeremy Xie" userId="7f7dfa19bb4c4406" providerId="LiveId" clId="{BB50092B-9A6D-41F6-BE83-1765FB1BBA02}" dt="2018-01-12T07:59:37.020" v="50" actId="478"/>
          <ac:spMkLst>
            <pc:docMk/>
            <pc:sldMk cId="685142056" sldId="264"/>
            <ac:spMk id="2" creationId="{00000000-0000-0000-0000-000000000000}"/>
          </ac:spMkLst>
        </pc:spChg>
        <pc:spChg chg="mod">
          <ac:chgData name="Jeremy Xie" userId="7f7dfa19bb4c4406" providerId="LiveId" clId="{BB50092B-9A6D-41F6-BE83-1765FB1BBA02}" dt="2018-01-12T08:07:35.111" v="171" actId="6549"/>
          <ac:spMkLst>
            <pc:docMk/>
            <pc:sldMk cId="685142056" sldId="264"/>
            <ac:spMk id="3" creationId="{00000000-0000-0000-0000-000000000000}"/>
          </ac:spMkLst>
        </pc:spChg>
        <pc:spChg chg="del">
          <ac:chgData name="Jeremy Xie" userId="7f7dfa19bb4c4406" providerId="LiveId" clId="{BB50092B-9A6D-41F6-BE83-1765FB1BBA02}" dt="2018-01-12T07:59:39.777" v="51" actId="478"/>
          <ac:spMkLst>
            <pc:docMk/>
            <pc:sldMk cId="685142056" sldId="264"/>
            <ac:spMk id="4" creationId="{00000000-0000-0000-0000-000000000000}"/>
          </ac:spMkLst>
        </pc:spChg>
        <pc:spChg chg="del">
          <ac:chgData name="Jeremy Xie" userId="7f7dfa19bb4c4406" providerId="LiveId" clId="{BB50092B-9A6D-41F6-BE83-1765FB1BBA02}" dt="2018-01-12T07:59:37.020" v="50" actId="478"/>
          <ac:spMkLst>
            <pc:docMk/>
            <pc:sldMk cId="685142056" sldId="264"/>
            <ac:spMk id="5" creationId="{00000000-0000-0000-0000-000000000000}"/>
          </ac:spMkLst>
        </pc:spChg>
        <pc:spChg chg="add del mod">
          <ac:chgData name="Jeremy Xie" userId="7f7dfa19bb4c4406" providerId="LiveId" clId="{BB50092B-9A6D-41F6-BE83-1765FB1BBA02}" dt="2018-01-12T07:59:43.632" v="52" actId="478"/>
          <ac:spMkLst>
            <pc:docMk/>
            <pc:sldMk cId="685142056" sldId="264"/>
            <ac:spMk id="7" creationId="{207DD61C-4BCD-43C1-A193-BAE926404480}"/>
          </ac:spMkLst>
        </pc:spChg>
        <pc:spChg chg="mod">
          <ac:chgData name="Jeremy Xie" userId="7f7dfa19bb4c4406" providerId="LiveId" clId="{BB50092B-9A6D-41F6-BE83-1765FB1BBA02}" dt="2018-01-12T08:08:00.739" v="195" actId="1035"/>
          <ac:spMkLst>
            <pc:docMk/>
            <pc:sldMk cId="685142056" sldId="264"/>
            <ac:spMk id="8" creationId="{00000000-0000-0000-0000-000000000000}"/>
          </ac:spMkLst>
        </pc:spChg>
        <pc:spChg chg="mod">
          <ac:chgData name="Jeremy Xie" userId="7f7dfa19bb4c4406" providerId="LiveId" clId="{BB50092B-9A6D-41F6-BE83-1765FB1BBA02}" dt="2018-01-12T08:08:12.297" v="206" actId="1035"/>
          <ac:spMkLst>
            <pc:docMk/>
            <pc:sldMk cId="685142056" sldId="264"/>
            <ac:spMk id="9" creationId="{00000000-0000-0000-0000-000000000000}"/>
          </ac:spMkLst>
        </pc:spChg>
        <pc:spChg chg="mod">
          <ac:chgData name="Jeremy Xie" userId="7f7dfa19bb4c4406" providerId="LiveId" clId="{BB50092B-9A6D-41F6-BE83-1765FB1BBA02}" dt="2018-01-12T08:07:50.706" v="190" actId="1035"/>
          <ac:spMkLst>
            <pc:docMk/>
            <pc:sldMk cId="685142056" sldId="264"/>
            <ac:spMk id="10" creationId="{00000000-0000-0000-0000-000000000000}"/>
          </ac:spMkLst>
        </pc:spChg>
        <pc:spChg chg="del">
          <ac:chgData name="Jeremy Xie" userId="7f7dfa19bb4c4406" providerId="LiveId" clId="{BB50092B-9A6D-41F6-BE83-1765FB1BBA02}" dt="2018-01-12T07:59:37.020" v="50" actId="478"/>
          <ac:spMkLst>
            <pc:docMk/>
            <pc:sldMk cId="685142056" sldId="264"/>
            <ac:spMk id="11" creationId="{06D20A95-D8F0-42C4-9B58-78AC8BE80B05}"/>
          </ac:spMkLst>
        </pc:spChg>
        <pc:spChg chg="add">
          <ac:chgData name="Jeremy Xie" userId="7f7dfa19bb4c4406" providerId="LiveId" clId="{BB50092B-9A6D-41F6-BE83-1765FB1BBA02}" dt="2018-01-12T08:01:27.964" v="90"/>
          <ac:spMkLst>
            <pc:docMk/>
            <pc:sldMk cId="685142056" sldId="264"/>
            <ac:spMk id="12" creationId="{1A8DA748-4949-4566-A3FF-8170D06C80B4}"/>
          </ac:spMkLst>
        </pc:spChg>
        <pc:spChg chg="add">
          <ac:chgData name="Jeremy Xie" userId="7f7dfa19bb4c4406" providerId="LiveId" clId="{BB50092B-9A6D-41F6-BE83-1765FB1BBA02}" dt="2018-01-12T08:01:27.964" v="90"/>
          <ac:spMkLst>
            <pc:docMk/>
            <pc:sldMk cId="685142056" sldId="264"/>
            <ac:spMk id="13" creationId="{AF40B037-3E47-41DF-A9AA-F35642E42D8E}"/>
          </ac:spMkLst>
        </pc:spChg>
        <pc:spChg chg="add mod">
          <ac:chgData name="Jeremy Xie" userId="7f7dfa19bb4c4406" providerId="LiveId" clId="{BB50092B-9A6D-41F6-BE83-1765FB1BBA02}" dt="2018-01-12T08:01:48.303" v="96" actId="20577"/>
          <ac:spMkLst>
            <pc:docMk/>
            <pc:sldMk cId="685142056" sldId="264"/>
            <ac:spMk id="14" creationId="{E8ADC108-D4B9-4459-9633-D18453B581F1}"/>
          </ac:spMkLst>
        </pc:spChg>
        <pc:spChg chg="add del mod">
          <ac:chgData name="Jeremy Xie" userId="7f7dfa19bb4c4406" providerId="LiveId" clId="{BB50092B-9A6D-41F6-BE83-1765FB1BBA02}" dt="2018-01-12T08:07:57.086" v="194" actId="478"/>
          <ac:spMkLst>
            <pc:docMk/>
            <pc:sldMk cId="685142056" sldId="264"/>
            <ac:spMk id="15" creationId="{230B965F-3E7F-4649-8F53-083365C6CD63}"/>
          </ac:spMkLst>
        </pc:spChg>
        <pc:spChg chg="add del mod">
          <ac:chgData name="Jeremy Xie" userId="7f7dfa19bb4c4406" providerId="LiveId" clId="{BB50092B-9A6D-41F6-BE83-1765FB1BBA02}" dt="2018-01-12T08:08:07.790" v="201" actId="478"/>
          <ac:spMkLst>
            <pc:docMk/>
            <pc:sldMk cId="685142056" sldId="264"/>
            <ac:spMk id="16" creationId="{190F5611-0D80-48F6-A45B-B9D06601AAC2}"/>
          </ac:spMkLst>
        </pc:spChg>
        <pc:spChg chg="add del mod">
          <ac:chgData name="Jeremy Xie" userId="7f7dfa19bb4c4406" providerId="LiveId" clId="{BB50092B-9A6D-41F6-BE83-1765FB1BBA02}" dt="2018-01-12T08:07:45.268" v="179" actId="478"/>
          <ac:spMkLst>
            <pc:docMk/>
            <pc:sldMk cId="685142056" sldId="264"/>
            <ac:spMk id="17" creationId="{EEAE9AB3-0C73-4787-B8C7-296DBAFC9896}"/>
          </ac:spMkLst>
        </pc:spChg>
        <pc:spChg chg="add">
          <ac:chgData name="Jeremy Xie" userId="7f7dfa19bb4c4406" providerId="LiveId" clId="{BB50092B-9A6D-41F6-BE83-1765FB1BBA02}" dt="2018-01-12T08:01:27.964" v="90"/>
          <ac:spMkLst>
            <pc:docMk/>
            <pc:sldMk cId="685142056" sldId="264"/>
            <ac:spMk id="18" creationId="{E409ECCD-98AB-452B-B122-59C8762E302C}"/>
          </ac:spMkLst>
        </pc:spChg>
        <pc:spChg chg="add">
          <ac:chgData name="Jeremy Xie" userId="7f7dfa19bb4c4406" providerId="LiveId" clId="{BB50092B-9A6D-41F6-BE83-1765FB1BBA02}" dt="2018-01-12T08:01:27.964" v="90"/>
          <ac:spMkLst>
            <pc:docMk/>
            <pc:sldMk cId="685142056" sldId="264"/>
            <ac:spMk id="19" creationId="{21ACA74D-F6A7-4324-B26E-0147DFCE5DEB}"/>
          </ac:spMkLst>
        </pc:spChg>
      </pc:sldChg>
      <pc:sldChg chg="addSp delSp modSp">
        <pc:chgData name="Jeremy Xie" userId="7f7dfa19bb4c4406" providerId="LiveId" clId="{BB50092B-9A6D-41F6-BE83-1765FB1BBA02}" dt="2018-01-12T08:09:48.554" v="244" actId="1035"/>
        <pc:sldMkLst>
          <pc:docMk/>
          <pc:sldMk cId="2577480432" sldId="265"/>
        </pc:sldMkLst>
        <pc:spChg chg="del">
          <ac:chgData name="Jeremy Xie" userId="7f7dfa19bb4c4406" providerId="LiveId" clId="{BB50092B-9A6D-41F6-BE83-1765FB1BBA02}" dt="2018-01-12T07:59:48.265" v="53" actId="478"/>
          <ac:spMkLst>
            <pc:docMk/>
            <pc:sldMk cId="2577480432" sldId="265"/>
            <ac:spMk id="2" creationId="{00000000-0000-0000-0000-000000000000}"/>
          </ac:spMkLst>
        </pc:spChg>
        <pc:spChg chg="mod">
          <ac:chgData name="Jeremy Xie" userId="7f7dfa19bb4c4406" providerId="LiveId" clId="{BB50092B-9A6D-41F6-BE83-1765FB1BBA02}" dt="2018-01-12T08:09:34.279" v="228" actId="255"/>
          <ac:spMkLst>
            <pc:docMk/>
            <pc:sldMk cId="2577480432" sldId="265"/>
            <ac:spMk id="3" creationId="{00000000-0000-0000-0000-000000000000}"/>
          </ac:spMkLst>
        </pc:spChg>
        <pc:spChg chg="del">
          <ac:chgData name="Jeremy Xie" userId="7f7dfa19bb4c4406" providerId="LiveId" clId="{BB50092B-9A6D-41F6-BE83-1765FB1BBA02}" dt="2018-01-12T07:59:52.971" v="55" actId="478"/>
          <ac:spMkLst>
            <pc:docMk/>
            <pc:sldMk cId="2577480432" sldId="265"/>
            <ac:spMk id="4" creationId="{00000000-0000-0000-0000-000000000000}"/>
          </ac:spMkLst>
        </pc:spChg>
        <pc:spChg chg="del">
          <ac:chgData name="Jeremy Xie" userId="7f7dfa19bb4c4406" providerId="LiveId" clId="{BB50092B-9A6D-41F6-BE83-1765FB1BBA02}" dt="2018-01-12T07:59:48.265" v="53" actId="478"/>
          <ac:spMkLst>
            <pc:docMk/>
            <pc:sldMk cId="2577480432" sldId="265"/>
            <ac:spMk id="5" creationId="{00000000-0000-0000-0000-000000000000}"/>
          </ac:spMkLst>
        </pc:spChg>
        <pc:spChg chg="add del mod">
          <ac:chgData name="Jeremy Xie" userId="7f7dfa19bb4c4406" providerId="LiveId" clId="{BB50092B-9A6D-41F6-BE83-1765FB1BBA02}" dt="2018-01-12T07:59:50.807" v="54" actId="478"/>
          <ac:spMkLst>
            <pc:docMk/>
            <pc:sldMk cId="2577480432" sldId="265"/>
            <ac:spMk id="7" creationId="{604E3CAC-C869-4776-8F95-9E567913C6C0}"/>
          </ac:spMkLst>
        </pc:spChg>
        <pc:spChg chg="mod">
          <ac:chgData name="Jeremy Xie" userId="7f7dfa19bb4c4406" providerId="LiveId" clId="{BB50092B-9A6D-41F6-BE83-1765FB1BBA02}" dt="2018-01-12T08:09:38.357" v="229" actId="1035"/>
          <ac:spMkLst>
            <pc:docMk/>
            <pc:sldMk cId="2577480432" sldId="265"/>
            <ac:spMk id="8" creationId="{00000000-0000-0000-0000-000000000000}"/>
          </ac:spMkLst>
        </pc:spChg>
        <pc:spChg chg="mod">
          <ac:chgData name="Jeremy Xie" userId="7f7dfa19bb4c4406" providerId="LiveId" clId="{BB50092B-9A6D-41F6-BE83-1765FB1BBA02}" dt="2018-01-12T08:09:44.360" v="235" actId="1036"/>
          <ac:spMkLst>
            <pc:docMk/>
            <pc:sldMk cId="2577480432" sldId="265"/>
            <ac:spMk id="9" creationId="{00000000-0000-0000-0000-000000000000}"/>
          </ac:spMkLst>
        </pc:spChg>
        <pc:spChg chg="mod">
          <ac:chgData name="Jeremy Xie" userId="7f7dfa19bb4c4406" providerId="LiveId" clId="{BB50092B-9A6D-41F6-BE83-1765FB1BBA02}" dt="2018-01-12T08:09:48.554" v="244" actId="1035"/>
          <ac:spMkLst>
            <pc:docMk/>
            <pc:sldMk cId="2577480432" sldId="265"/>
            <ac:spMk id="10" creationId="{00000000-0000-0000-0000-000000000000}"/>
          </ac:spMkLst>
        </pc:spChg>
        <pc:spChg chg="del">
          <ac:chgData name="Jeremy Xie" userId="7f7dfa19bb4c4406" providerId="LiveId" clId="{BB50092B-9A6D-41F6-BE83-1765FB1BBA02}" dt="2018-01-12T07:59:48.265" v="53" actId="478"/>
          <ac:spMkLst>
            <pc:docMk/>
            <pc:sldMk cId="2577480432" sldId="265"/>
            <ac:spMk id="11" creationId="{E7F386B6-D50E-4738-B182-F085E80C64DE}"/>
          </ac:spMkLst>
        </pc:spChg>
        <pc:spChg chg="add">
          <ac:chgData name="Jeremy Xie" userId="7f7dfa19bb4c4406" providerId="LiveId" clId="{BB50092B-9A6D-41F6-BE83-1765FB1BBA02}" dt="2018-01-12T08:01:31.055" v="91"/>
          <ac:spMkLst>
            <pc:docMk/>
            <pc:sldMk cId="2577480432" sldId="265"/>
            <ac:spMk id="12" creationId="{4C8E8888-D3F8-44D9-8081-E5F780428182}"/>
          </ac:spMkLst>
        </pc:spChg>
        <pc:spChg chg="add">
          <ac:chgData name="Jeremy Xie" userId="7f7dfa19bb4c4406" providerId="LiveId" clId="{BB50092B-9A6D-41F6-BE83-1765FB1BBA02}" dt="2018-01-12T08:01:31.055" v="91"/>
          <ac:spMkLst>
            <pc:docMk/>
            <pc:sldMk cId="2577480432" sldId="265"/>
            <ac:spMk id="13" creationId="{E4715AC1-7399-4233-BA3D-3C94AB9D8636}"/>
          </ac:spMkLst>
        </pc:spChg>
        <pc:spChg chg="add mod">
          <ac:chgData name="Jeremy Xie" userId="7f7dfa19bb4c4406" providerId="LiveId" clId="{BB50092B-9A6D-41F6-BE83-1765FB1BBA02}" dt="2018-01-12T08:01:52.692" v="98" actId="20577"/>
          <ac:spMkLst>
            <pc:docMk/>
            <pc:sldMk cId="2577480432" sldId="265"/>
            <ac:spMk id="14" creationId="{CEF2C388-7E0E-45A1-AC45-81A05588585C}"/>
          </ac:spMkLst>
        </pc:spChg>
        <pc:spChg chg="add del">
          <ac:chgData name="Jeremy Xie" userId="7f7dfa19bb4c4406" providerId="LiveId" clId="{BB50092B-9A6D-41F6-BE83-1765FB1BBA02}" dt="2018-01-12T08:08:19.699" v="207" actId="478"/>
          <ac:spMkLst>
            <pc:docMk/>
            <pc:sldMk cId="2577480432" sldId="265"/>
            <ac:spMk id="15" creationId="{25226BE3-BFD2-474F-A843-AB2489E68537}"/>
          </ac:spMkLst>
        </pc:spChg>
        <pc:spChg chg="add del">
          <ac:chgData name="Jeremy Xie" userId="7f7dfa19bb4c4406" providerId="LiveId" clId="{BB50092B-9A6D-41F6-BE83-1765FB1BBA02}" dt="2018-01-12T08:08:24.517" v="209" actId="478"/>
          <ac:spMkLst>
            <pc:docMk/>
            <pc:sldMk cId="2577480432" sldId="265"/>
            <ac:spMk id="16" creationId="{76DDB226-70D7-4806-920C-A48A2023E07C}"/>
          </ac:spMkLst>
        </pc:spChg>
        <pc:spChg chg="add del">
          <ac:chgData name="Jeremy Xie" userId="7f7dfa19bb4c4406" providerId="LiveId" clId="{BB50092B-9A6D-41F6-BE83-1765FB1BBA02}" dt="2018-01-12T08:08:22.296" v="208" actId="478"/>
          <ac:spMkLst>
            <pc:docMk/>
            <pc:sldMk cId="2577480432" sldId="265"/>
            <ac:spMk id="17" creationId="{ACAFCA63-9CE8-49B7-B5B5-452CEE56E65E}"/>
          </ac:spMkLst>
        </pc:spChg>
        <pc:spChg chg="add">
          <ac:chgData name="Jeremy Xie" userId="7f7dfa19bb4c4406" providerId="LiveId" clId="{BB50092B-9A6D-41F6-BE83-1765FB1BBA02}" dt="2018-01-12T08:01:31.055" v="91"/>
          <ac:spMkLst>
            <pc:docMk/>
            <pc:sldMk cId="2577480432" sldId="265"/>
            <ac:spMk id="18" creationId="{04063B67-7379-448C-80A5-069B85839ECC}"/>
          </ac:spMkLst>
        </pc:spChg>
        <pc:spChg chg="add">
          <ac:chgData name="Jeremy Xie" userId="7f7dfa19bb4c4406" providerId="LiveId" clId="{BB50092B-9A6D-41F6-BE83-1765FB1BBA02}" dt="2018-01-12T08:01:31.055" v="91"/>
          <ac:spMkLst>
            <pc:docMk/>
            <pc:sldMk cId="2577480432" sldId="265"/>
            <ac:spMk id="19" creationId="{8D969CFB-398A-4115-9803-A815A0C681E2}"/>
          </ac:spMkLst>
        </pc:spChg>
      </pc:sldChg>
      <pc:sldChg chg="addSp delSp modSp">
        <pc:chgData name="Jeremy Xie" userId="7f7dfa19bb4c4406" providerId="LiveId" clId="{BB50092B-9A6D-41F6-BE83-1765FB1BBA02}" dt="2018-01-12T08:11:30.471" v="283" actId="20577"/>
        <pc:sldMkLst>
          <pc:docMk/>
          <pc:sldMk cId="2869093304" sldId="266"/>
        </pc:sldMkLst>
        <pc:spChg chg="del">
          <ac:chgData name="Jeremy Xie" userId="7f7dfa19bb4c4406" providerId="LiveId" clId="{BB50092B-9A6D-41F6-BE83-1765FB1BBA02}" dt="2018-01-12T07:59:59.386" v="56" actId="478"/>
          <ac:spMkLst>
            <pc:docMk/>
            <pc:sldMk cId="2869093304" sldId="266"/>
            <ac:spMk id="2" creationId="{00000000-0000-0000-0000-000000000000}"/>
          </ac:spMkLst>
        </pc:spChg>
        <pc:spChg chg="mod">
          <ac:chgData name="Jeremy Xie" userId="7f7dfa19bb4c4406" providerId="LiveId" clId="{BB50092B-9A6D-41F6-BE83-1765FB1BBA02}" dt="2018-01-12T08:11:30.471" v="283" actId="20577"/>
          <ac:spMkLst>
            <pc:docMk/>
            <pc:sldMk cId="2869093304" sldId="266"/>
            <ac:spMk id="3" creationId="{00000000-0000-0000-0000-000000000000}"/>
          </ac:spMkLst>
        </pc:spChg>
        <pc:spChg chg="del">
          <ac:chgData name="Jeremy Xie" userId="7f7dfa19bb4c4406" providerId="LiveId" clId="{BB50092B-9A6D-41F6-BE83-1765FB1BBA02}" dt="2018-01-12T08:00:04.241" v="58" actId="478"/>
          <ac:spMkLst>
            <pc:docMk/>
            <pc:sldMk cId="2869093304" sldId="266"/>
            <ac:spMk id="4" creationId="{00000000-0000-0000-0000-000000000000}"/>
          </ac:spMkLst>
        </pc:spChg>
        <pc:spChg chg="del">
          <ac:chgData name="Jeremy Xie" userId="7f7dfa19bb4c4406" providerId="LiveId" clId="{BB50092B-9A6D-41F6-BE83-1765FB1BBA02}" dt="2018-01-12T07:59:59.386" v="56" actId="478"/>
          <ac:spMkLst>
            <pc:docMk/>
            <pc:sldMk cId="2869093304" sldId="266"/>
            <ac:spMk id="5" creationId="{00000000-0000-0000-0000-000000000000}"/>
          </ac:spMkLst>
        </pc:spChg>
        <pc:spChg chg="add del mod">
          <ac:chgData name="Jeremy Xie" userId="7f7dfa19bb4c4406" providerId="LiveId" clId="{BB50092B-9A6D-41F6-BE83-1765FB1BBA02}" dt="2018-01-12T08:00:02.395" v="57" actId="478"/>
          <ac:spMkLst>
            <pc:docMk/>
            <pc:sldMk cId="2869093304" sldId="266"/>
            <ac:spMk id="7" creationId="{049B0DB1-B0A5-4544-AAB7-267C28F6AFE3}"/>
          </ac:spMkLst>
        </pc:spChg>
        <pc:spChg chg="mod">
          <ac:chgData name="Jeremy Xie" userId="7f7dfa19bb4c4406" providerId="LiveId" clId="{BB50092B-9A6D-41F6-BE83-1765FB1BBA02}" dt="2018-01-12T08:11:01.422" v="259" actId="1036"/>
          <ac:spMkLst>
            <pc:docMk/>
            <pc:sldMk cId="2869093304" sldId="266"/>
            <ac:spMk id="8" creationId="{00000000-0000-0000-0000-000000000000}"/>
          </ac:spMkLst>
        </pc:spChg>
        <pc:spChg chg="mod">
          <ac:chgData name="Jeremy Xie" userId="7f7dfa19bb4c4406" providerId="LiveId" clId="{BB50092B-9A6D-41F6-BE83-1765FB1BBA02}" dt="2018-01-12T08:11:08.926" v="264" actId="1035"/>
          <ac:spMkLst>
            <pc:docMk/>
            <pc:sldMk cId="2869093304" sldId="266"/>
            <ac:spMk id="9" creationId="{00000000-0000-0000-0000-000000000000}"/>
          </ac:spMkLst>
        </pc:spChg>
        <pc:spChg chg="mod">
          <ac:chgData name="Jeremy Xie" userId="7f7dfa19bb4c4406" providerId="LiveId" clId="{BB50092B-9A6D-41F6-BE83-1765FB1BBA02}" dt="2018-01-12T08:11:18.293" v="275" actId="1035"/>
          <ac:spMkLst>
            <pc:docMk/>
            <pc:sldMk cId="2869093304" sldId="266"/>
            <ac:spMk id="10" creationId="{00000000-0000-0000-0000-000000000000}"/>
          </ac:spMkLst>
        </pc:spChg>
        <pc:spChg chg="del">
          <ac:chgData name="Jeremy Xie" userId="7f7dfa19bb4c4406" providerId="LiveId" clId="{BB50092B-9A6D-41F6-BE83-1765FB1BBA02}" dt="2018-01-12T07:59:59.386" v="56" actId="478"/>
          <ac:spMkLst>
            <pc:docMk/>
            <pc:sldMk cId="2869093304" sldId="266"/>
            <ac:spMk id="11" creationId="{DD7B4245-1C07-4F00-8E89-6877944F56AE}"/>
          </ac:spMkLst>
        </pc:spChg>
        <pc:spChg chg="add">
          <ac:chgData name="Jeremy Xie" userId="7f7dfa19bb4c4406" providerId="LiveId" clId="{BB50092B-9A6D-41F6-BE83-1765FB1BBA02}" dt="2018-01-12T08:01:34.243" v="92"/>
          <ac:spMkLst>
            <pc:docMk/>
            <pc:sldMk cId="2869093304" sldId="266"/>
            <ac:spMk id="12" creationId="{D34CC575-0199-4125-B1BC-128D050E6444}"/>
          </ac:spMkLst>
        </pc:spChg>
        <pc:spChg chg="add">
          <ac:chgData name="Jeremy Xie" userId="7f7dfa19bb4c4406" providerId="LiveId" clId="{BB50092B-9A6D-41F6-BE83-1765FB1BBA02}" dt="2018-01-12T08:01:34.243" v="92"/>
          <ac:spMkLst>
            <pc:docMk/>
            <pc:sldMk cId="2869093304" sldId="266"/>
            <ac:spMk id="13" creationId="{59424C26-B3DC-445B-AF43-3F3F5BC0AD9A}"/>
          </ac:spMkLst>
        </pc:spChg>
        <pc:spChg chg="add mod">
          <ac:chgData name="Jeremy Xie" userId="7f7dfa19bb4c4406" providerId="LiveId" clId="{BB50092B-9A6D-41F6-BE83-1765FB1BBA02}" dt="2018-01-12T08:01:57.479" v="100" actId="20577"/>
          <ac:spMkLst>
            <pc:docMk/>
            <pc:sldMk cId="2869093304" sldId="266"/>
            <ac:spMk id="14" creationId="{532B87E9-75AC-4B8B-9EAB-DE0DA75BB59C}"/>
          </ac:spMkLst>
        </pc:spChg>
        <pc:spChg chg="add del">
          <ac:chgData name="Jeremy Xie" userId="7f7dfa19bb4c4406" providerId="LiveId" clId="{BB50092B-9A6D-41F6-BE83-1765FB1BBA02}" dt="2018-01-12T08:10:56.272" v="256" actId="478"/>
          <ac:spMkLst>
            <pc:docMk/>
            <pc:sldMk cId="2869093304" sldId="266"/>
            <ac:spMk id="15" creationId="{B5644CF1-3400-45E9-AC00-65CEAA86FEF3}"/>
          </ac:spMkLst>
        </pc:spChg>
        <pc:spChg chg="add del">
          <ac:chgData name="Jeremy Xie" userId="7f7dfa19bb4c4406" providerId="LiveId" clId="{BB50092B-9A6D-41F6-BE83-1765FB1BBA02}" dt="2018-01-12T08:11:05.357" v="260" actId="478"/>
          <ac:spMkLst>
            <pc:docMk/>
            <pc:sldMk cId="2869093304" sldId="266"/>
            <ac:spMk id="16" creationId="{7B32761D-57D0-442C-88FA-D08E72DDFE51}"/>
          </ac:spMkLst>
        </pc:spChg>
        <pc:spChg chg="add del">
          <ac:chgData name="Jeremy Xie" userId="7f7dfa19bb4c4406" providerId="LiveId" clId="{BB50092B-9A6D-41F6-BE83-1765FB1BBA02}" dt="2018-01-12T08:11:12.937" v="265" actId="478"/>
          <ac:spMkLst>
            <pc:docMk/>
            <pc:sldMk cId="2869093304" sldId="266"/>
            <ac:spMk id="17" creationId="{61CE343C-1B8B-4237-9D51-352035ACE153}"/>
          </ac:spMkLst>
        </pc:spChg>
        <pc:spChg chg="add">
          <ac:chgData name="Jeremy Xie" userId="7f7dfa19bb4c4406" providerId="LiveId" clId="{BB50092B-9A6D-41F6-BE83-1765FB1BBA02}" dt="2018-01-12T08:01:34.243" v="92"/>
          <ac:spMkLst>
            <pc:docMk/>
            <pc:sldMk cId="2869093304" sldId="266"/>
            <ac:spMk id="18" creationId="{1BA10B27-322C-44AB-86BF-7F4367A6B2C9}"/>
          </ac:spMkLst>
        </pc:spChg>
        <pc:spChg chg="add">
          <ac:chgData name="Jeremy Xie" userId="7f7dfa19bb4c4406" providerId="LiveId" clId="{BB50092B-9A6D-41F6-BE83-1765FB1BBA02}" dt="2018-01-12T08:01:34.243" v="92"/>
          <ac:spMkLst>
            <pc:docMk/>
            <pc:sldMk cId="2869093304" sldId="266"/>
            <ac:spMk id="19" creationId="{8D7CDD1F-95A7-4FBC-B613-C37DCD1CD9A4}"/>
          </ac:spMkLst>
        </pc:spChg>
      </pc:sldChg>
      <pc:sldChg chg="addSp delSp modSp">
        <pc:chgData name="Jeremy Xie" userId="7f7dfa19bb4c4406" providerId="LiveId" clId="{BB50092B-9A6D-41F6-BE83-1765FB1BBA02}" dt="2018-01-12T08:13:05.141" v="321" actId="20577"/>
        <pc:sldMkLst>
          <pc:docMk/>
          <pc:sldMk cId="3977162520" sldId="267"/>
        </pc:sldMkLst>
        <pc:spChg chg="del">
          <ac:chgData name="Jeremy Xie" userId="7f7dfa19bb4c4406" providerId="LiveId" clId="{BB50092B-9A6D-41F6-BE83-1765FB1BBA02}" dt="2018-01-12T08:00:10.049" v="59" actId="478"/>
          <ac:spMkLst>
            <pc:docMk/>
            <pc:sldMk cId="3977162520" sldId="267"/>
            <ac:spMk id="2" creationId="{00000000-0000-0000-0000-000000000000}"/>
          </ac:spMkLst>
        </pc:spChg>
        <pc:spChg chg="mod">
          <ac:chgData name="Jeremy Xie" userId="7f7dfa19bb4c4406" providerId="LiveId" clId="{BB50092B-9A6D-41F6-BE83-1765FB1BBA02}" dt="2018-01-12T08:13:05.141" v="321" actId="20577"/>
          <ac:spMkLst>
            <pc:docMk/>
            <pc:sldMk cId="3977162520" sldId="267"/>
            <ac:spMk id="3" creationId="{00000000-0000-0000-0000-000000000000}"/>
          </ac:spMkLst>
        </pc:spChg>
        <pc:spChg chg="del">
          <ac:chgData name="Jeremy Xie" userId="7f7dfa19bb4c4406" providerId="LiveId" clId="{BB50092B-9A6D-41F6-BE83-1765FB1BBA02}" dt="2018-01-12T08:00:14.900" v="61" actId="478"/>
          <ac:spMkLst>
            <pc:docMk/>
            <pc:sldMk cId="3977162520" sldId="267"/>
            <ac:spMk id="4" creationId="{00000000-0000-0000-0000-000000000000}"/>
          </ac:spMkLst>
        </pc:spChg>
        <pc:spChg chg="del">
          <ac:chgData name="Jeremy Xie" userId="7f7dfa19bb4c4406" providerId="LiveId" clId="{BB50092B-9A6D-41F6-BE83-1765FB1BBA02}" dt="2018-01-12T08:00:10.049" v="59" actId="478"/>
          <ac:spMkLst>
            <pc:docMk/>
            <pc:sldMk cId="3977162520" sldId="267"/>
            <ac:spMk id="5" creationId="{00000000-0000-0000-0000-000000000000}"/>
          </ac:spMkLst>
        </pc:spChg>
        <pc:spChg chg="add del mod">
          <ac:chgData name="Jeremy Xie" userId="7f7dfa19bb4c4406" providerId="LiveId" clId="{BB50092B-9A6D-41F6-BE83-1765FB1BBA02}" dt="2018-01-12T08:00:13.087" v="60" actId="478"/>
          <ac:spMkLst>
            <pc:docMk/>
            <pc:sldMk cId="3977162520" sldId="267"/>
            <ac:spMk id="7" creationId="{7479D818-B83F-4661-8E14-670A3F7314FA}"/>
          </ac:spMkLst>
        </pc:spChg>
        <pc:spChg chg="mod">
          <ac:chgData name="Jeremy Xie" userId="7f7dfa19bb4c4406" providerId="LiveId" clId="{BB50092B-9A6D-41F6-BE83-1765FB1BBA02}" dt="2018-01-12T08:12:53.234" v="313" actId="1036"/>
          <ac:spMkLst>
            <pc:docMk/>
            <pc:sldMk cId="3977162520" sldId="267"/>
            <ac:spMk id="8" creationId="{00000000-0000-0000-0000-000000000000}"/>
          </ac:spMkLst>
        </pc:spChg>
        <pc:spChg chg="mod">
          <ac:chgData name="Jeremy Xie" userId="7f7dfa19bb4c4406" providerId="LiveId" clId="{BB50092B-9A6D-41F6-BE83-1765FB1BBA02}" dt="2018-01-12T08:12:47.178" v="309" actId="1035"/>
          <ac:spMkLst>
            <pc:docMk/>
            <pc:sldMk cId="3977162520" sldId="267"/>
            <ac:spMk id="9" creationId="{00000000-0000-0000-0000-000000000000}"/>
          </ac:spMkLst>
        </pc:spChg>
        <pc:spChg chg="mod">
          <ac:chgData name="Jeremy Xie" userId="7f7dfa19bb4c4406" providerId="LiveId" clId="{BB50092B-9A6D-41F6-BE83-1765FB1BBA02}" dt="2018-01-12T08:12:40.279" v="304" actId="1035"/>
          <ac:spMkLst>
            <pc:docMk/>
            <pc:sldMk cId="3977162520" sldId="267"/>
            <ac:spMk id="10" creationId="{00000000-0000-0000-0000-000000000000}"/>
          </ac:spMkLst>
        </pc:spChg>
        <pc:spChg chg="del">
          <ac:chgData name="Jeremy Xie" userId="7f7dfa19bb4c4406" providerId="LiveId" clId="{BB50092B-9A6D-41F6-BE83-1765FB1BBA02}" dt="2018-01-12T08:00:10.049" v="59" actId="478"/>
          <ac:spMkLst>
            <pc:docMk/>
            <pc:sldMk cId="3977162520" sldId="267"/>
            <ac:spMk id="11" creationId="{2B01D3D7-41C9-4099-B83E-DB2B9BDF3F08}"/>
          </ac:spMkLst>
        </pc:spChg>
        <pc:spChg chg="add">
          <ac:chgData name="Jeremy Xie" userId="7f7dfa19bb4c4406" providerId="LiveId" clId="{BB50092B-9A6D-41F6-BE83-1765FB1BBA02}" dt="2018-01-12T08:01:37.441" v="93"/>
          <ac:spMkLst>
            <pc:docMk/>
            <pc:sldMk cId="3977162520" sldId="267"/>
            <ac:spMk id="12" creationId="{A08D5A64-7E05-41C7-9B5B-ACBEB4783A8E}"/>
          </ac:spMkLst>
        </pc:spChg>
        <pc:spChg chg="add">
          <ac:chgData name="Jeremy Xie" userId="7f7dfa19bb4c4406" providerId="LiveId" clId="{BB50092B-9A6D-41F6-BE83-1765FB1BBA02}" dt="2018-01-12T08:01:37.441" v="93"/>
          <ac:spMkLst>
            <pc:docMk/>
            <pc:sldMk cId="3977162520" sldId="267"/>
            <ac:spMk id="13" creationId="{45D39F8D-3063-4C3D-BFC3-7CF12A21615C}"/>
          </ac:spMkLst>
        </pc:spChg>
        <pc:spChg chg="add mod">
          <ac:chgData name="Jeremy Xie" userId="7f7dfa19bb4c4406" providerId="LiveId" clId="{BB50092B-9A6D-41F6-BE83-1765FB1BBA02}" dt="2018-01-12T08:02:01.991" v="102" actId="20577"/>
          <ac:spMkLst>
            <pc:docMk/>
            <pc:sldMk cId="3977162520" sldId="267"/>
            <ac:spMk id="14" creationId="{83D3ECDE-CC6A-4965-850D-81BC38D093DF}"/>
          </ac:spMkLst>
        </pc:spChg>
        <pc:spChg chg="add del">
          <ac:chgData name="Jeremy Xie" userId="7f7dfa19bb4c4406" providerId="LiveId" clId="{BB50092B-9A6D-41F6-BE83-1765FB1BBA02}" dt="2018-01-12T08:12:49.991" v="310" actId="478"/>
          <ac:spMkLst>
            <pc:docMk/>
            <pc:sldMk cId="3977162520" sldId="267"/>
            <ac:spMk id="15" creationId="{3F5AA556-EC39-4070-A2DE-859FD3610815}"/>
          </ac:spMkLst>
        </pc:spChg>
        <pc:spChg chg="add del">
          <ac:chgData name="Jeremy Xie" userId="7f7dfa19bb4c4406" providerId="LiveId" clId="{BB50092B-9A6D-41F6-BE83-1765FB1BBA02}" dt="2018-01-12T08:12:44.253" v="305" actId="478"/>
          <ac:spMkLst>
            <pc:docMk/>
            <pc:sldMk cId="3977162520" sldId="267"/>
            <ac:spMk id="16" creationId="{E4C3DE99-98D8-4E18-989E-2AA7C76CCAE5}"/>
          </ac:spMkLst>
        </pc:spChg>
        <pc:spChg chg="add del">
          <ac:chgData name="Jeremy Xie" userId="7f7dfa19bb4c4406" providerId="LiveId" clId="{BB50092B-9A6D-41F6-BE83-1765FB1BBA02}" dt="2018-01-12T08:12:36.291" v="295" actId="478"/>
          <ac:spMkLst>
            <pc:docMk/>
            <pc:sldMk cId="3977162520" sldId="267"/>
            <ac:spMk id="17" creationId="{B94CD0CE-FE68-4D07-B468-0F98D94E91C2}"/>
          </ac:spMkLst>
        </pc:spChg>
        <pc:spChg chg="add">
          <ac:chgData name="Jeremy Xie" userId="7f7dfa19bb4c4406" providerId="LiveId" clId="{BB50092B-9A6D-41F6-BE83-1765FB1BBA02}" dt="2018-01-12T08:01:37.441" v="93"/>
          <ac:spMkLst>
            <pc:docMk/>
            <pc:sldMk cId="3977162520" sldId="267"/>
            <ac:spMk id="18" creationId="{74A75440-89F7-4DB4-B413-12E7A47C1172}"/>
          </ac:spMkLst>
        </pc:spChg>
        <pc:spChg chg="add">
          <ac:chgData name="Jeremy Xie" userId="7f7dfa19bb4c4406" providerId="LiveId" clId="{BB50092B-9A6D-41F6-BE83-1765FB1BBA02}" dt="2018-01-12T08:01:37.441" v="93"/>
          <ac:spMkLst>
            <pc:docMk/>
            <pc:sldMk cId="3977162520" sldId="267"/>
            <ac:spMk id="19" creationId="{D82788AB-6F8D-4EED-BE58-BD9342AC8C29}"/>
          </ac:spMkLst>
        </pc:spChg>
      </pc:sldChg>
      <pc:sldChg chg="addSp delSp modSp">
        <pc:chgData name="Jeremy Xie" userId="7f7dfa19bb4c4406" providerId="LiveId" clId="{BB50092B-9A6D-41F6-BE83-1765FB1BBA02}" dt="2018-01-12T08:14:36.473" v="357" actId="20577"/>
        <pc:sldMkLst>
          <pc:docMk/>
          <pc:sldMk cId="1536827720" sldId="268"/>
        </pc:sldMkLst>
        <pc:spChg chg="del">
          <ac:chgData name="Jeremy Xie" userId="7f7dfa19bb4c4406" providerId="LiveId" clId="{BB50092B-9A6D-41F6-BE83-1765FB1BBA02}" dt="2018-01-12T08:00:19.381" v="62" actId="478"/>
          <ac:spMkLst>
            <pc:docMk/>
            <pc:sldMk cId="1536827720" sldId="268"/>
            <ac:spMk id="2" creationId="{00000000-0000-0000-0000-000000000000}"/>
          </ac:spMkLst>
        </pc:spChg>
        <pc:spChg chg="mod">
          <ac:chgData name="Jeremy Xie" userId="7f7dfa19bb4c4406" providerId="LiveId" clId="{BB50092B-9A6D-41F6-BE83-1765FB1BBA02}" dt="2018-01-12T08:14:36.473" v="357" actId="20577"/>
          <ac:spMkLst>
            <pc:docMk/>
            <pc:sldMk cId="1536827720" sldId="268"/>
            <ac:spMk id="3" creationId="{00000000-0000-0000-0000-000000000000}"/>
          </ac:spMkLst>
        </pc:spChg>
        <pc:spChg chg="del">
          <ac:chgData name="Jeremy Xie" userId="7f7dfa19bb4c4406" providerId="LiveId" clId="{BB50092B-9A6D-41F6-BE83-1765FB1BBA02}" dt="2018-01-12T08:00:23.966" v="64" actId="478"/>
          <ac:spMkLst>
            <pc:docMk/>
            <pc:sldMk cId="1536827720" sldId="268"/>
            <ac:spMk id="4" creationId="{00000000-0000-0000-0000-000000000000}"/>
          </ac:spMkLst>
        </pc:spChg>
        <pc:spChg chg="del">
          <ac:chgData name="Jeremy Xie" userId="7f7dfa19bb4c4406" providerId="LiveId" clId="{BB50092B-9A6D-41F6-BE83-1765FB1BBA02}" dt="2018-01-12T08:00:19.381" v="62" actId="478"/>
          <ac:spMkLst>
            <pc:docMk/>
            <pc:sldMk cId="1536827720" sldId="268"/>
            <ac:spMk id="5" creationId="{00000000-0000-0000-0000-000000000000}"/>
          </ac:spMkLst>
        </pc:spChg>
        <pc:spChg chg="add del mod">
          <ac:chgData name="Jeremy Xie" userId="7f7dfa19bb4c4406" providerId="LiveId" clId="{BB50092B-9A6D-41F6-BE83-1765FB1BBA02}" dt="2018-01-12T08:00:21.361" v="63" actId="478"/>
          <ac:spMkLst>
            <pc:docMk/>
            <pc:sldMk cId="1536827720" sldId="268"/>
            <ac:spMk id="7" creationId="{7F8631DE-B79D-47C9-85B6-CEDDAF7AE408}"/>
          </ac:spMkLst>
        </pc:spChg>
        <pc:spChg chg="mod">
          <ac:chgData name="Jeremy Xie" userId="7f7dfa19bb4c4406" providerId="LiveId" clId="{BB50092B-9A6D-41F6-BE83-1765FB1BBA02}" dt="2018-01-12T08:14:22.013" v="349" actId="1035"/>
          <ac:spMkLst>
            <pc:docMk/>
            <pc:sldMk cId="1536827720" sldId="268"/>
            <ac:spMk id="8" creationId="{00000000-0000-0000-0000-000000000000}"/>
          </ac:spMkLst>
        </pc:spChg>
        <pc:spChg chg="mod">
          <ac:chgData name="Jeremy Xie" userId="7f7dfa19bb4c4406" providerId="LiveId" clId="{BB50092B-9A6D-41F6-BE83-1765FB1BBA02}" dt="2018-01-12T08:14:15.829" v="347" actId="1035"/>
          <ac:spMkLst>
            <pc:docMk/>
            <pc:sldMk cId="1536827720" sldId="268"/>
            <ac:spMk id="9" creationId="{00000000-0000-0000-0000-000000000000}"/>
          </ac:spMkLst>
        </pc:spChg>
        <pc:spChg chg="mod">
          <ac:chgData name="Jeremy Xie" userId="7f7dfa19bb4c4406" providerId="LiveId" clId="{BB50092B-9A6D-41F6-BE83-1765FB1BBA02}" dt="2018-01-12T08:14:06.824" v="342" actId="1035"/>
          <ac:spMkLst>
            <pc:docMk/>
            <pc:sldMk cId="1536827720" sldId="268"/>
            <ac:spMk id="10" creationId="{00000000-0000-0000-0000-000000000000}"/>
          </ac:spMkLst>
        </pc:spChg>
        <pc:spChg chg="del">
          <ac:chgData name="Jeremy Xie" userId="7f7dfa19bb4c4406" providerId="LiveId" clId="{BB50092B-9A6D-41F6-BE83-1765FB1BBA02}" dt="2018-01-12T08:00:19.381" v="62" actId="478"/>
          <ac:spMkLst>
            <pc:docMk/>
            <pc:sldMk cId="1536827720" sldId="268"/>
            <ac:spMk id="11" creationId="{42D59AD6-E7FE-46DD-B6A7-044A8DB43F62}"/>
          </ac:spMkLst>
        </pc:spChg>
        <pc:spChg chg="add">
          <ac:chgData name="Jeremy Xie" userId="7f7dfa19bb4c4406" providerId="LiveId" clId="{BB50092B-9A6D-41F6-BE83-1765FB1BBA02}" dt="2018-01-12T08:01:40.593" v="94"/>
          <ac:spMkLst>
            <pc:docMk/>
            <pc:sldMk cId="1536827720" sldId="268"/>
            <ac:spMk id="12" creationId="{6CCEE29D-F021-47B6-864B-ABF0E40FF469}"/>
          </ac:spMkLst>
        </pc:spChg>
        <pc:spChg chg="add">
          <ac:chgData name="Jeremy Xie" userId="7f7dfa19bb4c4406" providerId="LiveId" clId="{BB50092B-9A6D-41F6-BE83-1765FB1BBA02}" dt="2018-01-12T08:01:40.593" v="94"/>
          <ac:spMkLst>
            <pc:docMk/>
            <pc:sldMk cId="1536827720" sldId="268"/>
            <ac:spMk id="13" creationId="{8530999E-6BC5-4804-B630-C2B024696314}"/>
          </ac:spMkLst>
        </pc:spChg>
        <pc:spChg chg="add mod">
          <ac:chgData name="Jeremy Xie" userId="7f7dfa19bb4c4406" providerId="LiveId" clId="{BB50092B-9A6D-41F6-BE83-1765FB1BBA02}" dt="2018-01-12T08:02:05.865" v="104" actId="20577"/>
          <ac:spMkLst>
            <pc:docMk/>
            <pc:sldMk cId="1536827720" sldId="268"/>
            <ac:spMk id="14" creationId="{03748563-137D-4ACA-A8DA-FB29B34F2F5E}"/>
          </ac:spMkLst>
        </pc:spChg>
        <pc:spChg chg="add del">
          <ac:chgData name="Jeremy Xie" userId="7f7dfa19bb4c4406" providerId="LiveId" clId="{BB50092B-9A6D-41F6-BE83-1765FB1BBA02}" dt="2018-01-12T08:14:19.176" v="348" actId="478"/>
          <ac:spMkLst>
            <pc:docMk/>
            <pc:sldMk cId="1536827720" sldId="268"/>
            <ac:spMk id="15" creationId="{BBA96098-F093-4AB0-895F-9910D1BCED18}"/>
          </ac:spMkLst>
        </pc:spChg>
        <pc:spChg chg="add del">
          <ac:chgData name="Jeremy Xie" userId="7f7dfa19bb4c4406" providerId="LiveId" clId="{BB50092B-9A6D-41F6-BE83-1765FB1BBA02}" dt="2018-01-12T08:14:11.186" v="343" actId="478"/>
          <ac:spMkLst>
            <pc:docMk/>
            <pc:sldMk cId="1536827720" sldId="268"/>
            <ac:spMk id="16" creationId="{AF80C2CA-C064-4BAE-84B5-3A29EE84281F}"/>
          </ac:spMkLst>
        </pc:spChg>
        <pc:spChg chg="add del">
          <ac:chgData name="Jeremy Xie" userId="7f7dfa19bb4c4406" providerId="LiveId" clId="{BB50092B-9A6D-41F6-BE83-1765FB1BBA02}" dt="2018-01-12T08:14:02.822" v="333" actId="478"/>
          <ac:spMkLst>
            <pc:docMk/>
            <pc:sldMk cId="1536827720" sldId="268"/>
            <ac:spMk id="17" creationId="{72C6635B-40B9-4D7D-BFA7-9EA6EE32C03B}"/>
          </ac:spMkLst>
        </pc:spChg>
        <pc:spChg chg="add">
          <ac:chgData name="Jeremy Xie" userId="7f7dfa19bb4c4406" providerId="LiveId" clId="{BB50092B-9A6D-41F6-BE83-1765FB1BBA02}" dt="2018-01-12T08:01:40.593" v="94"/>
          <ac:spMkLst>
            <pc:docMk/>
            <pc:sldMk cId="1536827720" sldId="268"/>
            <ac:spMk id="18" creationId="{62CB353C-31D4-4AE3-B600-A3D0FFD713F0}"/>
          </ac:spMkLst>
        </pc:spChg>
        <pc:spChg chg="add">
          <ac:chgData name="Jeremy Xie" userId="7f7dfa19bb4c4406" providerId="LiveId" clId="{BB50092B-9A6D-41F6-BE83-1765FB1BBA02}" dt="2018-01-12T08:01:40.593" v="94"/>
          <ac:spMkLst>
            <pc:docMk/>
            <pc:sldMk cId="1536827720" sldId="268"/>
            <ac:spMk id="19" creationId="{B579E4AE-590E-40E0-ADBF-224990772985}"/>
          </ac:spMkLst>
        </pc:spChg>
      </pc:sldChg>
      <pc:sldChg chg="modSp">
        <pc:chgData name="Jeremy Xie" userId="7f7dfa19bb4c4406" providerId="LiveId" clId="{BB50092B-9A6D-41F6-BE83-1765FB1BBA02}" dt="2018-01-12T07:58:07.149" v="4" actId="2711"/>
        <pc:sldMkLst>
          <pc:docMk/>
          <pc:sldMk cId="26687244" sldId="269"/>
        </pc:sldMkLst>
        <pc:spChg chg="mod">
          <ac:chgData name="Jeremy Xie" userId="7f7dfa19bb4c4406" providerId="LiveId" clId="{BB50092B-9A6D-41F6-BE83-1765FB1BBA02}" dt="2018-01-12T07:58:07.149" v="4" actId="2711"/>
          <ac:spMkLst>
            <pc:docMk/>
            <pc:sldMk cId="26687244" sldId="269"/>
            <ac:spMk id="2" creationId="{00000000-0000-0000-0000-000000000000}"/>
          </ac:spMkLst>
        </pc:spChg>
      </pc:sldChg>
    </pc:docChg>
  </pc:docChgLst>
  <pc:docChgLst>
    <pc:chgData name="X Jeremy" userId="7f7dfa19bb4c4406" providerId="LiveId" clId="{A40E0859-5527-4874-8CC6-C1483DE198F8}"/>
    <pc:docChg chg="custSel addSld delSld modSld">
      <pc:chgData name="X Jeremy" userId="7f7dfa19bb4c4406" providerId="LiveId" clId="{A40E0859-5527-4874-8CC6-C1483DE198F8}" dt="2020-02-28T03:48:29.395" v="22" actId="27614"/>
      <pc:docMkLst>
        <pc:docMk/>
      </pc:docMkLst>
      <pc:sldChg chg="del">
        <pc:chgData name="X Jeremy" userId="7f7dfa19bb4c4406" providerId="LiveId" clId="{A40E0859-5527-4874-8CC6-C1483DE198F8}" dt="2020-02-28T03:47:31.281" v="2" actId="47"/>
        <pc:sldMkLst>
          <pc:docMk/>
          <pc:sldMk cId="3003857924" sldId="263"/>
        </pc:sldMkLst>
      </pc:sldChg>
      <pc:sldChg chg="addSp delSp modSp">
        <pc:chgData name="X Jeremy" userId="7f7dfa19bb4c4406" providerId="LiveId" clId="{A40E0859-5527-4874-8CC6-C1483DE198F8}" dt="2020-02-28T03:47:57.497" v="10" actId="27614"/>
        <pc:sldMkLst>
          <pc:docMk/>
          <pc:sldMk cId="26687244" sldId="269"/>
        </pc:sldMkLst>
        <pc:spChg chg="add del mod">
          <ac:chgData name="X Jeremy" userId="7f7dfa19bb4c4406" providerId="LiveId" clId="{A40E0859-5527-4874-8CC6-C1483DE198F8}" dt="2020-02-28T03:47:28.359" v="1" actId="478"/>
          <ac:spMkLst>
            <pc:docMk/>
            <pc:sldMk cId="26687244" sldId="269"/>
            <ac:spMk id="3" creationId="{E22836C6-7755-4AAA-B5BB-9D4F87B97959}"/>
          </ac:spMkLst>
        </pc:spChg>
        <pc:spChg chg="del">
          <ac:chgData name="X Jeremy" userId="7f7dfa19bb4c4406" providerId="LiveId" clId="{A40E0859-5527-4874-8CC6-C1483DE198F8}" dt="2020-02-28T03:47:26.424" v="0" actId="478"/>
          <ac:spMkLst>
            <pc:docMk/>
            <pc:sldMk cId="26687244" sldId="269"/>
            <ac:spMk id="6" creationId="{2562611F-9B1B-4A82-BFB1-6F0089BC625D}"/>
          </ac:spMkLst>
        </pc:spChg>
        <pc:picChg chg="add mod">
          <ac:chgData name="X Jeremy" userId="7f7dfa19bb4c4406" providerId="LiveId" clId="{A40E0859-5527-4874-8CC6-C1483DE198F8}" dt="2020-02-28T03:47:57.497" v="10" actId="27614"/>
          <ac:picMkLst>
            <pc:docMk/>
            <pc:sldMk cId="26687244" sldId="269"/>
            <ac:picMk id="5" creationId="{461FF8C2-77E7-4009-AAAF-E1F098D44C78}"/>
          </ac:picMkLst>
        </pc:picChg>
        <pc:picChg chg="del">
          <ac:chgData name="X Jeremy" userId="7f7dfa19bb4c4406" providerId="LiveId" clId="{A40E0859-5527-4874-8CC6-C1483DE198F8}" dt="2020-02-28T03:47:26.424" v="0" actId="478"/>
          <ac:picMkLst>
            <pc:docMk/>
            <pc:sldMk cId="26687244" sldId="269"/>
            <ac:picMk id="8" creationId="{45A70B46-A9CC-4779-A3E8-99A7BFFEE63C}"/>
          </ac:picMkLst>
        </pc:picChg>
      </pc:sldChg>
      <pc:sldChg chg="addSp modSp add">
        <pc:chgData name="X Jeremy" userId="7f7dfa19bb4c4406" providerId="LiveId" clId="{A40E0859-5527-4874-8CC6-C1483DE198F8}" dt="2020-02-28T03:47:59.911" v="12" actId="27614"/>
        <pc:sldMkLst>
          <pc:docMk/>
          <pc:sldMk cId="2413230748" sldId="270"/>
        </pc:sldMkLst>
        <pc:picChg chg="add mod">
          <ac:chgData name="X Jeremy" userId="7f7dfa19bb4c4406" providerId="LiveId" clId="{A40E0859-5527-4874-8CC6-C1483DE198F8}" dt="2020-02-28T03:47:59.911" v="12" actId="27614"/>
          <ac:picMkLst>
            <pc:docMk/>
            <pc:sldMk cId="2413230748" sldId="270"/>
            <ac:picMk id="3" creationId="{80897CF1-873E-463D-A2B9-BB8F18F6362E}"/>
          </ac:picMkLst>
        </pc:picChg>
      </pc:sldChg>
      <pc:sldChg chg="addSp modSp add">
        <pc:chgData name="X Jeremy" userId="7f7dfa19bb4c4406" providerId="LiveId" clId="{A40E0859-5527-4874-8CC6-C1483DE198F8}" dt="2020-02-28T03:48:05.764" v="14" actId="27614"/>
        <pc:sldMkLst>
          <pc:docMk/>
          <pc:sldMk cId="2041923111" sldId="271"/>
        </pc:sldMkLst>
        <pc:picChg chg="add mod">
          <ac:chgData name="X Jeremy" userId="7f7dfa19bb4c4406" providerId="LiveId" clId="{A40E0859-5527-4874-8CC6-C1483DE198F8}" dt="2020-02-28T03:48:05.764" v="14" actId="27614"/>
          <ac:picMkLst>
            <pc:docMk/>
            <pc:sldMk cId="2041923111" sldId="271"/>
            <ac:picMk id="3" creationId="{5056D8BB-F62F-4690-A19D-C2ECB372054D}"/>
          </ac:picMkLst>
        </pc:picChg>
      </pc:sldChg>
      <pc:sldChg chg="addSp modSp add">
        <pc:chgData name="X Jeremy" userId="7f7dfa19bb4c4406" providerId="LiveId" clId="{A40E0859-5527-4874-8CC6-C1483DE198F8}" dt="2020-02-28T03:48:10.020" v="16" actId="27614"/>
        <pc:sldMkLst>
          <pc:docMk/>
          <pc:sldMk cId="3238922666" sldId="272"/>
        </pc:sldMkLst>
        <pc:picChg chg="add mod">
          <ac:chgData name="X Jeremy" userId="7f7dfa19bb4c4406" providerId="LiveId" clId="{A40E0859-5527-4874-8CC6-C1483DE198F8}" dt="2020-02-28T03:48:10.020" v="16" actId="27614"/>
          <ac:picMkLst>
            <pc:docMk/>
            <pc:sldMk cId="3238922666" sldId="272"/>
            <ac:picMk id="3" creationId="{6659F647-43B5-4553-BC98-A541E766CB38}"/>
          </ac:picMkLst>
        </pc:picChg>
      </pc:sldChg>
      <pc:sldChg chg="addSp modSp add">
        <pc:chgData name="X Jeremy" userId="7f7dfa19bb4c4406" providerId="LiveId" clId="{A40E0859-5527-4874-8CC6-C1483DE198F8}" dt="2020-02-28T03:48:15.056" v="18" actId="27614"/>
        <pc:sldMkLst>
          <pc:docMk/>
          <pc:sldMk cId="1396782166" sldId="273"/>
        </pc:sldMkLst>
        <pc:picChg chg="add mod">
          <ac:chgData name="X Jeremy" userId="7f7dfa19bb4c4406" providerId="LiveId" clId="{A40E0859-5527-4874-8CC6-C1483DE198F8}" dt="2020-02-28T03:48:15.056" v="18" actId="27614"/>
          <ac:picMkLst>
            <pc:docMk/>
            <pc:sldMk cId="1396782166" sldId="273"/>
            <ac:picMk id="3" creationId="{C140B7EC-E2E9-4EF4-AC25-051828EFED41}"/>
          </ac:picMkLst>
        </pc:picChg>
      </pc:sldChg>
      <pc:sldChg chg="addSp modSp add">
        <pc:chgData name="X Jeremy" userId="7f7dfa19bb4c4406" providerId="LiveId" clId="{A40E0859-5527-4874-8CC6-C1483DE198F8}" dt="2020-02-28T03:48:25.003" v="20" actId="27614"/>
        <pc:sldMkLst>
          <pc:docMk/>
          <pc:sldMk cId="3994078982" sldId="274"/>
        </pc:sldMkLst>
        <pc:picChg chg="add mod">
          <ac:chgData name="X Jeremy" userId="7f7dfa19bb4c4406" providerId="LiveId" clId="{A40E0859-5527-4874-8CC6-C1483DE198F8}" dt="2020-02-28T03:48:25.003" v="20" actId="27614"/>
          <ac:picMkLst>
            <pc:docMk/>
            <pc:sldMk cId="3994078982" sldId="274"/>
            <ac:picMk id="3" creationId="{5E3EC361-5DAC-4EFF-B513-AA48E12AB386}"/>
          </ac:picMkLst>
        </pc:picChg>
      </pc:sldChg>
      <pc:sldChg chg="addSp modSp add">
        <pc:chgData name="X Jeremy" userId="7f7dfa19bb4c4406" providerId="LiveId" clId="{A40E0859-5527-4874-8CC6-C1483DE198F8}" dt="2020-02-28T03:48:29.395" v="22" actId="27614"/>
        <pc:sldMkLst>
          <pc:docMk/>
          <pc:sldMk cId="1658035687" sldId="275"/>
        </pc:sldMkLst>
        <pc:picChg chg="add mod">
          <ac:chgData name="X Jeremy" userId="7f7dfa19bb4c4406" providerId="LiveId" clId="{A40E0859-5527-4874-8CC6-C1483DE198F8}" dt="2020-02-28T03:48:29.395" v="22" actId="27614"/>
          <ac:picMkLst>
            <pc:docMk/>
            <pc:sldMk cId="1658035687" sldId="275"/>
            <ac:picMk id="3" creationId="{1D4DEA5B-C982-4266-8133-3A5095BEEDEA}"/>
          </ac:picMkLst>
        </pc:picChg>
      </pc:sldChg>
      <pc:sldChg chg="del">
        <pc:chgData name="X Jeremy" userId="7f7dfa19bb4c4406" providerId="LiveId" clId="{A40E0859-5527-4874-8CC6-C1483DE198F8}" dt="2020-02-28T03:47:31.281" v="2" actId="47"/>
        <pc:sldMkLst>
          <pc:docMk/>
          <pc:sldMk cId="1369407460" sldId="277"/>
        </pc:sldMkLst>
      </pc:sldChg>
      <pc:sldChg chg="del">
        <pc:chgData name="X Jeremy" userId="7f7dfa19bb4c4406" providerId="LiveId" clId="{A40E0859-5527-4874-8CC6-C1483DE198F8}" dt="2020-02-28T03:47:31.281" v="2" actId="47"/>
        <pc:sldMkLst>
          <pc:docMk/>
          <pc:sldMk cId="3889948019" sldId="278"/>
        </pc:sldMkLst>
      </pc:sldChg>
      <pc:sldChg chg="del">
        <pc:chgData name="X Jeremy" userId="7f7dfa19bb4c4406" providerId="LiveId" clId="{A40E0859-5527-4874-8CC6-C1483DE198F8}" dt="2020-02-28T03:47:31.281" v="2" actId="47"/>
        <pc:sldMkLst>
          <pc:docMk/>
          <pc:sldMk cId="213065570" sldId="279"/>
        </pc:sldMkLst>
      </pc:sldChg>
      <pc:sldChg chg="del">
        <pc:chgData name="X Jeremy" userId="7f7dfa19bb4c4406" providerId="LiveId" clId="{A40E0859-5527-4874-8CC6-C1483DE198F8}" dt="2020-02-28T03:47:31.281" v="2" actId="47"/>
        <pc:sldMkLst>
          <pc:docMk/>
          <pc:sldMk cId="2809892448" sldId="280"/>
        </pc:sldMkLst>
      </pc:sldChg>
      <pc:sldChg chg="del">
        <pc:chgData name="X Jeremy" userId="7f7dfa19bb4c4406" providerId="LiveId" clId="{A40E0859-5527-4874-8CC6-C1483DE198F8}" dt="2020-02-28T03:47:31.281" v="2" actId="47"/>
        <pc:sldMkLst>
          <pc:docMk/>
          <pc:sldMk cId="2234941508" sldId="28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9343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4843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1555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0962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1344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5452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724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8604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542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8288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416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0910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图片包含 游戏机&#10;&#10;Description automatically generated">
            <a:extLst>
              <a:ext uri="{FF2B5EF4-FFF2-40B4-BE49-F238E27FC236}">
                <a16:creationId xmlns:a16="http://schemas.microsoft.com/office/drawing/2014/main" id="{461FF8C2-77E7-4009-AAAF-E1F098D44C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7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78519">
        <p:fade/>
      </p:transition>
    </mc:Choice>
    <mc:Fallback xmlns="">
      <p:transition spd="med" advClick="0" advTm="78519">
        <p:fade/>
      </p:transition>
    </mc:Fallback>
  </mc:AlternateContent>
  <p:extLst>
    <p:ext uri="{E180D4A7-C9FB-4DFB-919C-405C955672EB}">
      <p14:showEvtLst xmlns:p14="http://schemas.microsoft.com/office/powerpoint/2010/main">
        <p14:playEvt time="1" objId="8"/>
      </p14:showEvtLst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房间, 键盘&#10;&#10;Description automatically generated">
            <a:extLst>
              <a:ext uri="{FF2B5EF4-FFF2-40B4-BE49-F238E27FC236}">
                <a16:creationId xmlns:a16="http://schemas.microsoft.com/office/drawing/2014/main" id="{80897CF1-873E-463D-A2B9-BB8F18F636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230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78519">
        <p:fade/>
      </p:transition>
    </mc:Choice>
    <mc:Fallback xmlns="">
      <p:transition spd="med" advClick="0" advTm="78519">
        <p:fade/>
      </p:transition>
    </mc:Fallback>
  </mc:AlternateContent>
  <p:extLst>
    <p:ext uri="{E180D4A7-C9FB-4DFB-919C-405C955672EB}">
      <p14:showEvtLst xmlns:p14="http://schemas.microsoft.com/office/powerpoint/2010/main">
        <p14:playEvt time="1" objId="8"/>
      </p14:showEvt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&#10;&#10;Description automatically generated">
            <a:extLst>
              <a:ext uri="{FF2B5EF4-FFF2-40B4-BE49-F238E27FC236}">
                <a16:creationId xmlns:a16="http://schemas.microsoft.com/office/drawing/2014/main" id="{5056D8BB-F62F-4690-A19D-C2ECB37205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923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78519">
        <p:fade/>
      </p:transition>
    </mc:Choice>
    <mc:Fallback xmlns="">
      <p:transition spd="med" advClick="0" advTm="78519">
        <p:fade/>
      </p:transition>
    </mc:Fallback>
  </mc:AlternateContent>
  <p:extLst>
    <p:ext uri="{E180D4A7-C9FB-4DFB-919C-405C955672EB}">
      <p14:showEvtLst xmlns:p14="http://schemas.microsoft.com/office/powerpoint/2010/main">
        <p14:playEvt time="1" objId="8"/>
      </p14:showEvtLst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房间, 键盘&#10;&#10;Description automatically generated">
            <a:extLst>
              <a:ext uri="{FF2B5EF4-FFF2-40B4-BE49-F238E27FC236}">
                <a16:creationId xmlns:a16="http://schemas.microsoft.com/office/drawing/2014/main" id="{6659F647-43B5-4553-BC98-A541E766CB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922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78519">
        <p:fade/>
      </p:transition>
    </mc:Choice>
    <mc:Fallback xmlns="">
      <p:transition spd="med" advClick="0" advTm="78519">
        <p:fade/>
      </p:transition>
    </mc:Fallback>
  </mc:AlternateContent>
  <p:extLst>
    <p:ext uri="{E180D4A7-C9FB-4DFB-919C-405C955672EB}">
      <p14:showEvtLst xmlns:p14="http://schemas.microsoft.com/office/powerpoint/2010/main">
        <p14:playEvt time="1" objId="8"/>
      </p14:showEvtLst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房间&#10;&#10;Description automatically generated">
            <a:extLst>
              <a:ext uri="{FF2B5EF4-FFF2-40B4-BE49-F238E27FC236}">
                <a16:creationId xmlns:a16="http://schemas.microsoft.com/office/drawing/2014/main" id="{C140B7EC-E2E9-4EF4-AC25-051828EFED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782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78519">
        <p:fade/>
      </p:transition>
    </mc:Choice>
    <mc:Fallback xmlns="">
      <p:transition spd="med" advClick="0" advTm="78519">
        <p:fade/>
      </p:transition>
    </mc:Fallback>
  </mc:AlternateContent>
  <p:extLst>
    <p:ext uri="{E180D4A7-C9FB-4DFB-919C-405C955672EB}">
      <p14:showEvtLst xmlns:p14="http://schemas.microsoft.com/office/powerpoint/2010/main">
        <p14:playEvt time="1" objId="8"/>
      </p14:showEvtLst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, 房间&#10;&#10;Description automatically generated">
            <a:extLst>
              <a:ext uri="{FF2B5EF4-FFF2-40B4-BE49-F238E27FC236}">
                <a16:creationId xmlns:a16="http://schemas.microsoft.com/office/drawing/2014/main" id="{5E3EC361-5DAC-4EFF-B513-AA48E12AB3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78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78519">
        <p:fade/>
      </p:transition>
    </mc:Choice>
    <mc:Fallback xmlns="">
      <p:transition spd="med" advClick="0" advTm="78519">
        <p:fade/>
      </p:transition>
    </mc:Fallback>
  </mc:AlternateContent>
  <p:extLst>
    <p:ext uri="{E180D4A7-C9FB-4DFB-919C-405C955672EB}">
      <p14:showEvtLst xmlns:p14="http://schemas.microsoft.com/office/powerpoint/2010/main">
        <p14:playEvt time="1" objId="8"/>
      </p14:showEvtLst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房间&#10;&#10;Description automatically generated">
            <a:extLst>
              <a:ext uri="{FF2B5EF4-FFF2-40B4-BE49-F238E27FC236}">
                <a16:creationId xmlns:a16="http://schemas.microsoft.com/office/drawing/2014/main" id="{1D4DEA5B-C982-4266-8133-3A5095BEED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035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78519">
        <p:fade/>
      </p:transition>
    </mc:Choice>
    <mc:Fallback xmlns="">
      <p:transition spd="med" advClick="0" advTm="78519">
        <p:fade/>
      </p:transition>
    </mc:Fallback>
  </mc:AlternateContent>
  <p:extLst>
    <p:ext uri="{E180D4A7-C9FB-4DFB-919C-405C955672EB}">
      <p14:showEvtLst xmlns:p14="http://schemas.microsoft.com/office/powerpoint/2010/main">
        <p14:playEvt time="1" objId="8"/>
      </p14:showEvtLst>
    </p:ext>
  </p:extLs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1905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62</cp:revision>
  <dcterms:created xsi:type="dcterms:W3CDTF">2017-01-03T08:36:06Z</dcterms:created>
  <dcterms:modified xsi:type="dcterms:W3CDTF">2020-02-28T03:48:34Z</dcterms:modified>
</cp:coreProperties>
</file>