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2908E-BA88-4DAE-8CCD-9A703A7D06AF}" v="7" dt="2020-02-28T03:41:56.398"/>
    <p1510:client id="{F44407D8-0525-4D2A-B17A-44288E0C85A0}" v="4" dt="2020-02-28T06:21:09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F44407D8-0525-4D2A-B17A-44288E0C85A0}"/>
    <pc:docChg chg="custSel modSld">
      <pc:chgData name="X Jeremy" userId="7f7dfa19bb4c4406" providerId="LiveId" clId="{F44407D8-0525-4D2A-B17A-44288E0C85A0}" dt="2020-02-28T06:21:09.293" v="5"/>
      <pc:docMkLst>
        <pc:docMk/>
      </pc:docMkLst>
      <pc:sldChg chg="addSp delSp modSp delAnim modAnim">
        <pc:chgData name="X Jeremy" userId="7f7dfa19bb4c4406" providerId="LiveId" clId="{F44407D8-0525-4D2A-B17A-44288E0C85A0}" dt="2020-02-28T06:21:09.293" v="5"/>
        <pc:sldMkLst>
          <pc:docMk/>
          <pc:sldMk cId="3778694741" sldId="266"/>
        </pc:sldMkLst>
        <pc:picChg chg="add mod">
          <ac:chgData name="X Jeremy" userId="7f7dfa19bb4c4406" providerId="LiveId" clId="{F44407D8-0525-4D2A-B17A-44288E0C85A0}" dt="2020-02-28T06:21:04.961" v="2" actId="1076"/>
          <ac:picMkLst>
            <pc:docMk/>
            <pc:sldMk cId="3778694741" sldId="266"/>
            <ac:picMk id="2" creationId="{7FBE7A48-5A47-45A1-A374-1682B095833C}"/>
          </ac:picMkLst>
        </pc:picChg>
        <pc:picChg chg="del">
          <ac:chgData name="X Jeremy" userId="7f7dfa19bb4c4406" providerId="LiveId" clId="{F44407D8-0525-4D2A-B17A-44288E0C85A0}" dt="2020-02-28T06:20:47.267" v="0" actId="478"/>
          <ac:picMkLst>
            <pc:docMk/>
            <pc:sldMk cId="3778694741" sldId="266"/>
            <ac:picMk id="4" creationId="{00000000-0000-0000-0000-000000000000}"/>
          </ac:picMkLst>
        </pc:picChg>
      </pc:sldChg>
    </pc:docChg>
  </pc:docChgLst>
  <pc:docChgLst>
    <pc:chgData name="X Jeremy" userId="7f7dfa19bb4c4406" providerId="LiveId" clId="{1C22908E-BA88-4DAE-8CCD-9A703A7D06AF}"/>
    <pc:docChg chg="custSel modSld">
      <pc:chgData name="X Jeremy" userId="7f7dfa19bb4c4406" providerId="LiveId" clId="{1C22908E-BA88-4DAE-8CCD-9A703A7D06AF}" dt="2020-02-28T03:42:00.548" v="21" actId="167"/>
      <pc:docMkLst>
        <pc:docMk/>
      </pc:docMkLst>
      <pc:sldChg chg="addSp delSp modSp">
        <pc:chgData name="X Jeremy" userId="7f7dfa19bb4c4406" providerId="LiveId" clId="{1C22908E-BA88-4DAE-8CCD-9A703A7D06AF}" dt="2020-02-28T03:41:11.873" v="8" actId="962"/>
        <pc:sldMkLst>
          <pc:docMk/>
          <pc:sldMk cId="3003857924" sldId="263"/>
        </pc:sldMkLst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2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3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4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5" creationId="{00000000-0000-0000-0000-000000000000}"/>
          </ac:spMkLst>
        </pc:spChg>
        <pc:spChg chg="add del mod">
          <ac:chgData name="X Jeremy" userId="7f7dfa19bb4c4406" providerId="LiveId" clId="{1C22908E-BA88-4DAE-8CCD-9A703A7D06AF}" dt="2020-02-28T03:40:42.389" v="1" actId="478"/>
          <ac:spMkLst>
            <pc:docMk/>
            <pc:sldMk cId="3003857924" sldId="263"/>
            <ac:spMk id="6" creationId="{C457774C-5688-4318-BAF2-A788E2817B4F}"/>
          </ac:spMkLst>
        </pc:spChg>
        <pc:spChg chg="add del mod">
          <ac:chgData name="X Jeremy" userId="7f7dfa19bb4c4406" providerId="LiveId" clId="{1C22908E-BA88-4DAE-8CCD-9A703A7D06AF}" dt="2020-02-28T03:40:42.389" v="1" actId="478"/>
          <ac:spMkLst>
            <pc:docMk/>
            <pc:sldMk cId="3003857924" sldId="263"/>
            <ac:spMk id="7" creationId="{E428E79C-7F26-4173-9E50-4F43615E1D04}"/>
          </ac:spMkLst>
        </pc:spChg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8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9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10" creationId="{00000000-0000-0000-0000-000000000000}"/>
          </ac:spMkLst>
        </pc:spChg>
        <pc:picChg chg="add mod">
          <ac:chgData name="X Jeremy" userId="7f7dfa19bb4c4406" providerId="LiveId" clId="{1C22908E-BA88-4DAE-8CCD-9A703A7D06AF}" dt="2020-02-28T03:41:11.873" v="8" actId="962"/>
          <ac:picMkLst>
            <pc:docMk/>
            <pc:sldMk cId="3003857924" sldId="263"/>
            <ac:picMk id="12" creationId="{EFE3B25B-79C1-4F8F-B2EF-EBD5C9D4459C}"/>
          </ac:picMkLst>
        </pc:picChg>
      </pc:sldChg>
      <pc:sldChg chg="addSp delSp modSp">
        <pc:chgData name="X Jeremy" userId="7f7dfa19bb4c4406" providerId="LiveId" clId="{1C22908E-BA88-4DAE-8CCD-9A703A7D06AF}" dt="2020-02-28T03:41:24.681" v="10" actId="27614"/>
        <pc:sldMkLst>
          <pc:docMk/>
          <pc:sldMk cId="685142056" sldId="264"/>
        </pc:sldMkLst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2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3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4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5" creationId="{00000000-0000-0000-0000-000000000000}"/>
          </ac:spMkLst>
        </pc:spChg>
        <pc:spChg chg="add del mod">
          <ac:chgData name="X Jeremy" userId="7f7dfa19bb4c4406" providerId="LiveId" clId="{1C22908E-BA88-4DAE-8CCD-9A703A7D06AF}" dt="2020-02-28T03:40:46.488" v="3" actId="478"/>
          <ac:spMkLst>
            <pc:docMk/>
            <pc:sldMk cId="685142056" sldId="264"/>
            <ac:spMk id="6" creationId="{DF4045A2-6BEA-468C-8924-9AC1ED24445B}"/>
          </ac:spMkLst>
        </pc:spChg>
        <pc:spChg chg="add del mod">
          <ac:chgData name="X Jeremy" userId="7f7dfa19bb4c4406" providerId="LiveId" clId="{1C22908E-BA88-4DAE-8CCD-9A703A7D06AF}" dt="2020-02-28T03:40:46.488" v="3" actId="478"/>
          <ac:spMkLst>
            <pc:docMk/>
            <pc:sldMk cId="685142056" sldId="264"/>
            <ac:spMk id="7" creationId="{184CDA84-20B5-47F6-9678-F324D3CFC612}"/>
          </ac:spMkLst>
        </pc:spChg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8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9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10" creationId="{00000000-0000-0000-0000-000000000000}"/>
          </ac:spMkLst>
        </pc:spChg>
        <pc:picChg chg="add mod">
          <ac:chgData name="X Jeremy" userId="7f7dfa19bb4c4406" providerId="LiveId" clId="{1C22908E-BA88-4DAE-8CCD-9A703A7D06AF}" dt="2020-02-28T03:41:24.681" v="10" actId="27614"/>
          <ac:picMkLst>
            <pc:docMk/>
            <pc:sldMk cId="685142056" sldId="264"/>
            <ac:picMk id="12" creationId="{9AEDC39A-3C56-421B-B143-864DB89D8547}"/>
          </ac:picMkLst>
        </pc:picChg>
      </pc:sldChg>
      <pc:sldChg chg="addSp delSp modSp">
        <pc:chgData name="X Jeremy" userId="7f7dfa19bb4c4406" providerId="LiveId" clId="{1C22908E-BA88-4DAE-8CCD-9A703A7D06AF}" dt="2020-02-28T03:41:34.392" v="13" actId="962"/>
        <pc:sldMkLst>
          <pc:docMk/>
          <pc:sldMk cId="2577480432" sldId="265"/>
        </pc:sldMkLst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2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3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4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5" creationId="{00000000-0000-0000-0000-000000000000}"/>
          </ac:spMkLst>
        </pc:spChg>
        <pc:spChg chg="add del mod">
          <ac:chgData name="X Jeremy" userId="7f7dfa19bb4c4406" providerId="LiveId" clId="{1C22908E-BA88-4DAE-8CCD-9A703A7D06AF}" dt="2020-02-28T03:40:51.420" v="5" actId="478"/>
          <ac:spMkLst>
            <pc:docMk/>
            <pc:sldMk cId="2577480432" sldId="265"/>
            <ac:spMk id="6" creationId="{AF9B9684-40A3-4432-A290-9B9994A50BA9}"/>
          </ac:spMkLst>
        </pc:spChg>
        <pc:spChg chg="add del mod">
          <ac:chgData name="X Jeremy" userId="7f7dfa19bb4c4406" providerId="LiveId" clId="{1C22908E-BA88-4DAE-8CCD-9A703A7D06AF}" dt="2020-02-28T03:40:51.420" v="5" actId="478"/>
          <ac:spMkLst>
            <pc:docMk/>
            <pc:sldMk cId="2577480432" sldId="265"/>
            <ac:spMk id="7" creationId="{124F20EE-D18D-457B-B622-8A6E906E1451}"/>
          </ac:spMkLst>
        </pc:spChg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8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9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10" creationId="{00000000-0000-0000-0000-000000000000}"/>
          </ac:spMkLst>
        </pc:spChg>
        <pc:picChg chg="add mod">
          <ac:chgData name="X Jeremy" userId="7f7dfa19bb4c4406" providerId="LiveId" clId="{1C22908E-BA88-4DAE-8CCD-9A703A7D06AF}" dt="2020-02-28T03:41:34.392" v="13" actId="962"/>
          <ac:picMkLst>
            <pc:docMk/>
            <pc:sldMk cId="2577480432" sldId="265"/>
            <ac:picMk id="12" creationId="{E45AC771-75DF-411A-9010-9688A8EEFDCD}"/>
          </ac:picMkLst>
        </pc:picChg>
      </pc:sldChg>
      <pc:sldChg chg="addSp delSp modSp">
        <pc:chgData name="X Jeremy" userId="7f7dfa19bb4c4406" providerId="LiveId" clId="{1C22908E-BA88-4DAE-8CCD-9A703A7D06AF}" dt="2020-02-28T03:42:00.548" v="21" actId="167"/>
        <pc:sldMkLst>
          <pc:docMk/>
          <pc:sldMk cId="3778694741" sldId="266"/>
        </pc:sldMkLst>
        <pc:spChg chg="del mod">
          <ac:chgData name="X Jeremy" userId="7f7dfa19bb4c4406" providerId="LiveId" clId="{1C22908E-BA88-4DAE-8CCD-9A703A7D06AF}" dt="2020-02-28T03:41:46.551" v="16"/>
          <ac:spMkLst>
            <pc:docMk/>
            <pc:sldMk cId="3778694741" sldId="266"/>
            <ac:spMk id="5" creationId="{00000000-0000-0000-0000-000000000000}"/>
          </ac:spMkLst>
        </pc:spChg>
        <pc:picChg chg="del">
          <ac:chgData name="X Jeremy" userId="7f7dfa19bb4c4406" providerId="LiveId" clId="{1C22908E-BA88-4DAE-8CCD-9A703A7D06AF}" dt="2020-02-28T03:41:51.120" v="17" actId="478"/>
          <ac:picMkLst>
            <pc:docMk/>
            <pc:sldMk cId="3778694741" sldId="266"/>
            <ac:picMk id="3" creationId="{00000000-0000-0000-0000-000000000000}"/>
          </ac:picMkLst>
        </pc:picChg>
        <pc:picChg chg="add mod ord">
          <ac:chgData name="X Jeremy" userId="7f7dfa19bb4c4406" providerId="LiveId" clId="{1C22908E-BA88-4DAE-8CCD-9A703A7D06AF}" dt="2020-02-28T03:42:00.548" v="21" actId="167"/>
          <ac:picMkLst>
            <pc:docMk/>
            <pc:sldMk cId="3778694741" sldId="266"/>
            <ac:picMk id="6" creationId="{6083A64B-3924-4CF4-95EC-609FE4A20AA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4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4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4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4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8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图片包含 游戏机&#10;&#10;Description automatically generated">
            <a:extLst>
              <a:ext uri="{FF2B5EF4-FFF2-40B4-BE49-F238E27FC236}">
                <a16:creationId xmlns:a16="http://schemas.microsoft.com/office/drawing/2014/main" id="{6083A64B-3924-4CF4-95EC-609FE4A20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遵主恩言-大米(1-3)">
            <a:hlinkClick r:id="" action="ppaction://media"/>
            <a:extLst>
              <a:ext uri="{FF2B5EF4-FFF2-40B4-BE49-F238E27FC236}">
                <a16:creationId xmlns:a16="http://schemas.microsoft.com/office/drawing/2014/main" id="{7FBE7A48-5A47-45A1-A374-1682B09583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4591" y="2484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19"/>
    </mc:Choice>
    <mc:Fallback xmlns="">
      <p:transition spd="slow" advTm="34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9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图片包含 游戏机, 房间, 键盘&#10;&#10;Description automatically generated">
            <a:extLst>
              <a:ext uri="{FF2B5EF4-FFF2-40B4-BE49-F238E27FC236}">
                <a16:creationId xmlns:a16="http://schemas.microsoft.com/office/drawing/2014/main" id="{EFE3B25B-79C1-4F8F-B2EF-EBD5C9D44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5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194">
        <p:fade/>
      </p:transition>
    </mc:Choice>
    <mc:Fallback xmlns="">
      <p:transition spd="med" advTm="3519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9AEDC39A-3C56-421B-B143-864DB89D8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282">
        <p:fade/>
      </p:transition>
    </mc:Choice>
    <mc:Fallback xmlns="">
      <p:transition spd="med" advTm="3528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图片包含 游戏机, 房间, 键盘&#10;&#10;Description automatically generated">
            <a:extLst>
              <a:ext uri="{FF2B5EF4-FFF2-40B4-BE49-F238E27FC236}">
                <a16:creationId xmlns:a16="http://schemas.microsoft.com/office/drawing/2014/main" id="{E45AC771-75DF-411A-9010-9688A8EEF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193">
        <p:fade/>
      </p:transition>
    </mc:Choice>
    <mc:Fallback xmlns="">
      <p:transition spd="med" advTm="62193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66</cp:revision>
  <dcterms:created xsi:type="dcterms:W3CDTF">2017-01-03T08:36:06Z</dcterms:created>
  <dcterms:modified xsi:type="dcterms:W3CDTF">2020-02-28T06:21:11Z</dcterms:modified>
</cp:coreProperties>
</file>