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DB5D9B-CA0B-4EF7-984A-07B4A8C58E9B}" v="19" dt="2020-03-10T14:41:26.7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4FDB5D9B-CA0B-4EF7-984A-07B4A8C58E9B}"/>
    <pc:docChg chg="undo custSel addSld delSld modSld">
      <pc:chgData name="X Jeremy" userId="7f7dfa19bb4c4406" providerId="LiveId" clId="{4FDB5D9B-CA0B-4EF7-984A-07B4A8C58E9B}" dt="2020-03-10T14:41:27.594" v="45" actId="962"/>
      <pc:docMkLst>
        <pc:docMk/>
      </pc:docMkLst>
      <pc:sldChg chg="addSp modSp add del">
        <pc:chgData name="X Jeremy" userId="7f7dfa19bb4c4406" providerId="LiveId" clId="{4FDB5D9B-CA0B-4EF7-984A-07B4A8C58E9B}" dt="2020-03-10T14:39:21.347" v="23" actId="47"/>
        <pc:sldMkLst>
          <pc:docMk/>
          <pc:sldMk cId="0" sldId="267"/>
        </pc:sldMkLst>
        <pc:picChg chg="add mod">
          <ac:chgData name="X Jeremy" userId="7f7dfa19bb4c4406" providerId="LiveId" clId="{4FDB5D9B-CA0B-4EF7-984A-07B4A8C58E9B}" dt="2020-03-10T14:38:16.244" v="7" actId="27614"/>
          <ac:picMkLst>
            <pc:docMk/>
            <pc:sldMk cId="0" sldId="267"/>
            <ac:picMk id="3" creationId="{E009401A-7EBD-4E21-83F1-04E1B25939B4}"/>
          </ac:picMkLst>
        </pc:picChg>
      </pc:sldChg>
      <pc:sldChg chg="addSp delSp modSp add">
        <pc:chgData name="X Jeremy" userId="7f7dfa19bb4c4406" providerId="LiveId" clId="{4FDB5D9B-CA0B-4EF7-984A-07B4A8C58E9B}" dt="2020-03-10T14:41:02.875" v="32" actId="962"/>
        <pc:sldMkLst>
          <pc:docMk/>
          <pc:sldMk cId="1727307760" sldId="268"/>
        </pc:sldMkLst>
        <pc:picChg chg="add del mod">
          <ac:chgData name="X Jeremy" userId="7f7dfa19bb4c4406" providerId="LiveId" clId="{4FDB5D9B-CA0B-4EF7-984A-07B4A8C58E9B}" dt="2020-03-10T14:39:26.156" v="24" actId="478"/>
          <ac:picMkLst>
            <pc:docMk/>
            <pc:sldMk cId="1727307760" sldId="268"/>
            <ac:picMk id="3" creationId="{90C48BD2-49FD-4318-8EB6-D1420A73BCE6}"/>
          </ac:picMkLst>
        </pc:picChg>
        <pc:picChg chg="add mod">
          <ac:chgData name="X Jeremy" userId="7f7dfa19bb4c4406" providerId="LiveId" clId="{4FDB5D9B-CA0B-4EF7-984A-07B4A8C58E9B}" dt="2020-03-10T14:41:02.875" v="32" actId="962"/>
          <ac:picMkLst>
            <pc:docMk/>
            <pc:sldMk cId="1727307760" sldId="268"/>
            <ac:picMk id="5" creationId="{ECA43A3F-3C55-4ED2-9C84-54FCCBBAF7E6}"/>
          </ac:picMkLst>
        </pc:picChg>
      </pc:sldChg>
      <pc:sldChg chg="addSp delSp modSp add">
        <pc:chgData name="X Jeremy" userId="7f7dfa19bb4c4406" providerId="LiveId" clId="{4FDB5D9B-CA0B-4EF7-984A-07B4A8C58E9B}" dt="2020-03-10T14:41:13.169" v="35" actId="27614"/>
        <pc:sldMkLst>
          <pc:docMk/>
          <pc:sldMk cId="999191019" sldId="269"/>
        </pc:sldMkLst>
        <pc:picChg chg="add del mod">
          <ac:chgData name="X Jeremy" userId="7f7dfa19bb4c4406" providerId="LiveId" clId="{4FDB5D9B-CA0B-4EF7-984A-07B4A8C58E9B}" dt="2020-03-10T14:39:27.659" v="25" actId="478"/>
          <ac:picMkLst>
            <pc:docMk/>
            <pc:sldMk cId="999191019" sldId="269"/>
            <ac:picMk id="3" creationId="{B0CAEF02-08AC-43E9-A706-4DBD61CC2ED3}"/>
          </ac:picMkLst>
        </pc:picChg>
        <pc:picChg chg="add mod">
          <ac:chgData name="X Jeremy" userId="7f7dfa19bb4c4406" providerId="LiveId" clId="{4FDB5D9B-CA0B-4EF7-984A-07B4A8C58E9B}" dt="2020-03-10T14:41:13.169" v="35" actId="27614"/>
          <ac:picMkLst>
            <pc:docMk/>
            <pc:sldMk cId="999191019" sldId="269"/>
            <ac:picMk id="5" creationId="{01730F30-AC3F-4370-A2E9-0E38C4CCFDC0}"/>
          </ac:picMkLst>
        </pc:picChg>
      </pc:sldChg>
      <pc:sldChg chg="addSp delSp modSp add">
        <pc:chgData name="X Jeremy" userId="7f7dfa19bb4c4406" providerId="LiveId" clId="{4FDB5D9B-CA0B-4EF7-984A-07B4A8C58E9B}" dt="2020-03-10T14:41:13.894" v="37" actId="27614"/>
        <pc:sldMkLst>
          <pc:docMk/>
          <pc:sldMk cId="3308678690" sldId="270"/>
        </pc:sldMkLst>
        <pc:picChg chg="add del mod">
          <ac:chgData name="X Jeremy" userId="7f7dfa19bb4c4406" providerId="LiveId" clId="{4FDB5D9B-CA0B-4EF7-984A-07B4A8C58E9B}" dt="2020-03-10T14:39:29.333" v="26" actId="478"/>
          <ac:picMkLst>
            <pc:docMk/>
            <pc:sldMk cId="3308678690" sldId="270"/>
            <ac:picMk id="3" creationId="{47EEAD77-4C55-4E74-9B0F-FF8C257CEF2E}"/>
          </ac:picMkLst>
        </pc:picChg>
        <pc:picChg chg="add mod">
          <ac:chgData name="X Jeremy" userId="7f7dfa19bb4c4406" providerId="LiveId" clId="{4FDB5D9B-CA0B-4EF7-984A-07B4A8C58E9B}" dt="2020-03-10T14:41:13.894" v="37" actId="27614"/>
          <ac:picMkLst>
            <pc:docMk/>
            <pc:sldMk cId="3308678690" sldId="270"/>
            <ac:picMk id="5" creationId="{9DC079E6-706B-4D31-8FB3-68AB619591EF}"/>
          </ac:picMkLst>
        </pc:picChg>
      </pc:sldChg>
      <pc:sldChg chg="addSp delSp modSp add">
        <pc:chgData name="X Jeremy" userId="7f7dfa19bb4c4406" providerId="LiveId" clId="{4FDB5D9B-CA0B-4EF7-984A-07B4A8C58E9B}" dt="2020-03-10T14:41:18.195" v="40" actId="962"/>
        <pc:sldMkLst>
          <pc:docMk/>
          <pc:sldMk cId="4212459987" sldId="271"/>
        </pc:sldMkLst>
        <pc:picChg chg="add del mod">
          <ac:chgData name="X Jeremy" userId="7f7dfa19bb4c4406" providerId="LiveId" clId="{4FDB5D9B-CA0B-4EF7-984A-07B4A8C58E9B}" dt="2020-03-10T14:39:30.799" v="27" actId="478"/>
          <ac:picMkLst>
            <pc:docMk/>
            <pc:sldMk cId="4212459987" sldId="271"/>
            <ac:picMk id="3" creationId="{12E39DBE-644A-4C15-8639-9F8A7F5D86C4}"/>
          </ac:picMkLst>
        </pc:picChg>
        <pc:picChg chg="add mod">
          <ac:chgData name="X Jeremy" userId="7f7dfa19bb4c4406" providerId="LiveId" clId="{4FDB5D9B-CA0B-4EF7-984A-07B4A8C58E9B}" dt="2020-03-10T14:41:18.195" v="40" actId="962"/>
          <ac:picMkLst>
            <pc:docMk/>
            <pc:sldMk cId="4212459987" sldId="271"/>
            <ac:picMk id="5" creationId="{E2F3D605-7840-44BE-A609-CF55A48ACFBB}"/>
          </ac:picMkLst>
        </pc:picChg>
      </pc:sldChg>
      <pc:sldChg chg="addSp delSp modSp add">
        <pc:chgData name="X Jeremy" userId="7f7dfa19bb4c4406" providerId="LiveId" clId="{4FDB5D9B-CA0B-4EF7-984A-07B4A8C58E9B}" dt="2020-03-10T14:41:24.220" v="42" actId="27614"/>
        <pc:sldMkLst>
          <pc:docMk/>
          <pc:sldMk cId="1718663627" sldId="272"/>
        </pc:sldMkLst>
        <pc:picChg chg="add del mod">
          <ac:chgData name="X Jeremy" userId="7f7dfa19bb4c4406" providerId="LiveId" clId="{4FDB5D9B-CA0B-4EF7-984A-07B4A8C58E9B}" dt="2020-03-10T14:39:32.921" v="28" actId="478"/>
          <ac:picMkLst>
            <pc:docMk/>
            <pc:sldMk cId="1718663627" sldId="272"/>
            <ac:picMk id="3" creationId="{6B6A5F29-C65A-4FE3-AC9F-F3A93EE48C4D}"/>
          </ac:picMkLst>
        </pc:picChg>
        <pc:picChg chg="add mod">
          <ac:chgData name="X Jeremy" userId="7f7dfa19bb4c4406" providerId="LiveId" clId="{4FDB5D9B-CA0B-4EF7-984A-07B4A8C58E9B}" dt="2020-03-10T14:41:24.220" v="42" actId="27614"/>
          <ac:picMkLst>
            <pc:docMk/>
            <pc:sldMk cId="1718663627" sldId="272"/>
            <ac:picMk id="5" creationId="{CE299B48-CA49-4AFE-9BAE-81866E99B12F}"/>
          </ac:picMkLst>
        </pc:picChg>
      </pc:sldChg>
      <pc:sldChg chg="addSp delSp modSp add">
        <pc:chgData name="X Jeremy" userId="7f7dfa19bb4c4406" providerId="LiveId" clId="{4FDB5D9B-CA0B-4EF7-984A-07B4A8C58E9B}" dt="2020-03-10T14:41:27.594" v="45" actId="962"/>
        <pc:sldMkLst>
          <pc:docMk/>
          <pc:sldMk cId="3521485012" sldId="273"/>
        </pc:sldMkLst>
        <pc:picChg chg="add del mod">
          <ac:chgData name="X Jeremy" userId="7f7dfa19bb4c4406" providerId="LiveId" clId="{4FDB5D9B-CA0B-4EF7-984A-07B4A8C58E9B}" dt="2020-03-10T14:39:34.284" v="29" actId="478"/>
          <ac:picMkLst>
            <pc:docMk/>
            <pc:sldMk cId="3521485012" sldId="273"/>
            <ac:picMk id="3" creationId="{A57D3907-E74C-4AA7-B030-1C6595A7527F}"/>
          </ac:picMkLst>
        </pc:picChg>
        <pc:picChg chg="add mod">
          <ac:chgData name="X Jeremy" userId="7f7dfa19bb4c4406" providerId="LiveId" clId="{4FDB5D9B-CA0B-4EF7-984A-07B4A8C58E9B}" dt="2020-03-10T14:41:27.594" v="45" actId="962"/>
          <ac:picMkLst>
            <pc:docMk/>
            <pc:sldMk cId="3521485012" sldId="273"/>
            <ac:picMk id="5" creationId="{653B6054-2CB4-4391-A2B4-6BD018B02CEE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E009401A-7EBD-4E21-83F1-04E1B2593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图片包含 游戏机, 键盘, 黑色, 白色&#10;&#10;Description automatically generated">
            <a:extLst>
              <a:ext uri="{FF2B5EF4-FFF2-40B4-BE49-F238E27FC236}">
                <a16:creationId xmlns:a16="http://schemas.microsoft.com/office/drawing/2014/main" id="{ECA43A3F-3C55-4ED2-9C84-54FCCBBAF7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0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01730F30-AC3F-4370-A2E9-0E38C4CCFD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19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9DC079E6-706B-4D31-8FB3-68AB619591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67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E2F3D605-7840-44BE-A609-CF55A48ACF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45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CE299B48-CA49-4AFE-9BAE-81866E99B1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66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653B6054-2CB4-4391-A2B4-6BD018B02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48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2020-03-10T14:41:33Z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