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38B01C-1A33-4257-B0C5-15AD1D90BB5C}" v="13" dt="2020-03-20T09:50:02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8138B01C-1A33-4257-B0C5-15AD1D90BB5C}"/>
    <pc:docChg chg="addSld modSld">
      <pc:chgData name="X Jeremy" userId="7f7dfa19bb4c4406" providerId="LiveId" clId="{8138B01C-1A33-4257-B0C5-15AD1D90BB5C}" dt="2020-03-20T09:50:03.165" v="22" actId="962"/>
      <pc:docMkLst>
        <pc:docMk/>
      </pc:docMkLst>
      <pc:sldChg chg="addSp modSp">
        <pc:chgData name="X Jeremy" userId="7f7dfa19bb4c4406" providerId="LiveId" clId="{8138B01C-1A33-4257-B0C5-15AD1D90BB5C}" dt="2020-03-20T09:49:24.859" v="8" actId="962"/>
        <pc:sldMkLst>
          <pc:docMk/>
          <pc:sldMk cId="0" sldId="267"/>
        </pc:sldMkLst>
        <pc:picChg chg="add mod">
          <ac:chgData name="X Jeremy" userId="7f7dfa19bb4c4406" providerId="LiveId" clId="{8138B01C-1A33-4257-B0C5-15AD1D90BB5C}" dt="2020-03-20T09:49:24.859" v="8" actId="962"/>
          <ac:picMkLst>
            <pc:docMk/>
            <pc:sldMk cId="0" sldId="267"/>
            <ac:picMk id="3" creationId="{33C521C2-CC0F-4E56-AAC4-029B75608888}"/>
          </ac:picMkLst>
        </pc:picChg>
      </pc:sldChg>
      <pc:sldChg chg="addSp modSp add">
        <pc:chgData name="X Jeremy" userId="7f7dfa19bb4c4406" providerId="LiveId" clId="{8138B01C-1A33-4257-B0C5-15AD1D90BB5C}" dt="2020-03-20T09:49:32.159" v="11" actId="962"/>
        <pc:sldMkLst>
          <pc:docMk/>
          <pc:sldMk cId="367286802" sldId="268"/>
        </pc:sldMkLst>
        <pc:picChg chg="add mod">
          <ac:chgData name="X Jeremy" userId="7f7dfa19bb4c4406" providerId="LiveId" clId="{8138B01C-1A33-4257-B0C5-15AD1D90BB5C}" dt="2020-03-20T09:49:32.159" v="11" actId="962"/>
          <ac:picMkLst>
            <pc:docMk/>
            <pc:sldMk cId="367286802" sldId="268"/>
            <ac:picMk id="3" creationId="{A1C47475-3917-4BAC-87A8-F14489211B33}"/>
          </ac:picMkLst>
        </pc:picChg>
      </pc:sldChg>
      <pc:sldChg chg="addSp modSp add">
        <pc:chgData name="X Jeremy" userId="7f7dfa19bb4c4406" providerId="LiveId" clId="{8138B01C-1A33-4257-B0C5-15AD1D90BB5C}" dt="2020-03-20T09:49:37.209" v="12" actId="931"/>
        <pc:sldMkLst>
          <pc:docMk/>
          <pc:sldMk cId="794520009" sldId="269"/>
        </pc:sldMkLst>
        <pc:picChg chg="add mod">
          <ac:chgData name="X Jeremy" userId="7f7dfa19bb4c4406" providerId="LiveId" clId="{8138B01C-1A33-4257-B0C5-15AD1D90BB5C}" dt="2020-03-20T09:49:37.209" v="12" actId="931"/>
          <ac:picMkLst>
            <pc:docMk/>
            <pc:sldMk cId="794520009" sldId="269"/>
            <ac:picMk id="3" creationId="{3329D82B-A24C-44B5-B56A-3A50A15EC8B2}"/>
          </ac:picMkLst>
        </pc:picChg>
      </pc:sldChg>
      <pc:sldChg chg="addSp modSp add">
        <pc:chgData name="X Jeremy" userId="7f7dfa19bb4c4406" providerId="LiveId" clId="{8138B01C-1A33-4257-B0C5-15AD1D90BB5C}" dt="2020-03-20T09:49:45.866" v="14" actId="27614"/>
        <pc:sldMkLst>
          <pc:docMk/>
          <pc:sldMk cId="2661655918" sldId="270"/>
        </pc:sldMkLst>
        <pc:picChg chg="add mod">
          <ac:chgData name="X Jeremy" userId="7f7dfa19bb4c4406" providerId="LiveId" clId="{8138B01C-1A33-4257-B0C5-15AD1D90BB5C}" dt="2020-03-20T09:49:45.866" v="14" actId="27614"/>
          <ac:picMkLst>
            <pc:docMk/>
            <pc:sldMk cId="2661655918" sldId="270"/>
            <ac:picMk id="3" creationId="{12D45FD2-1672-4EB9-BCDC-9FF0204E5279}"/>
          </ac:picMkLst>
        </pc:picChg>
      </pc:sldChg>
      <pc:sldChg chg="addSp modSp add">
        <pc:chgData name="X Jeremy" userId="7f7dfa19bb4c4406" providerId="LiveId" clId="{8138B01C-1A33-4257-B0C5-15AD1D90BB5C}" dt="2020-03-20T09:49:51.337" v="17" actId="962"/>
        <pc:sldMkLst>
          <pc:docMk/>
          <pc:sldMk cId="1028400376" sldId="271"/>
        </pc:sldMkLst>
        <pc:picChg chg="add mod">
          <ac:chgData name="X Jeremy" userId="7f7dfa19bb4c4406" providerId="LiveId" clId="{8138B01C-1A33-4257-B0C5-15AD1D90BB5C}" dt="2020-03-20T09:49:51.337" v="17" actId="962"/>
          <ac:picMkLst>
            <pc:docMk/>
            <pc:sldMk cId="1028400376" sldId="271"/>
            <ac:picMk id="3" creationId="{5FEB8224-ED28-47DC-858E-0B6040D31C86}"/>
          </ac:picMkLst>
        </pc:picChg>
      </pc:sldChg>
      <pc:sldChg chg="addSp modSp add">
        <pc:chgData name="X Jeremy" userId="7f7dfa19bb4c4406" providerId="LiveId" clId="{8138B01C-1A33-4257-B0C5-15AD1D90BB5C}" dt="2020-03-20T09:49:58.134" v="19" actId="27614"/>
        <pc:sldMkLst>
          <pc:docMk/>
          <pc:sldMk cId="551857341" sldId="272"/>
        </pc:sldMkLst>
        <pc:picChg chg="add mod">
          <ac:chgData name="X Jeremy" userId="7f7dfa19bb4c4406" providerId="LiveId" clId="{8138B01C-1A33-4257-B0C5-15AD1D90BB5C}" dt="2020-03-20T09:49:58.134" v="19" actId="27614"/>
          <ac:picMkLst>
            <pc:docMk/>
            <pc:sldMk cId="551857341" sldId="272"/>
            <ac:picMk id="3" creationId="{F5327056-A2E0-47B5-90ED-39AB8471CD04}"/>
          </ac:picMkLst>
        </pc:picChg>
      </pc:sldChg>
      <pc:sldChg chg="addSp modSp add">
        <pc:chgData name="X Jeremy" userId="7f7dfa19bb4c4406" providerId="LiveId" clId="{8138B01C-1A33-4257-B0C5-15AD1D90BB5C}" dt="2020-03-20T09:50:03.165" v="22" actId="962"/>
        <pc:sldMkLst>
          <pc:docMk/>
          <pc:sldMk cId="2322509103" sldId="273"/>
        </pc:sldMkLst>
        <pc:picChg chg="add mod">
          <ac:chgData name="X Jeremy" userId="7f7dfa19bb4c4406" providerId="LiveId" clId="{8138B01C-1A33-4257-B0C5-15AD1D90BB5C}" dt="2020-03-20T09:50:03.165" v="22" actId="962"/>
          <ac:picMkLst>
            <pc:docMk/>
            <pc:sldMk cId="2322509103" sldId="273"/>
            <ac:picMk id="3" creationId="{DAE3E5B5-D468-4A1E-B6FD-FFBFD75D3790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33C521C2-CC0F-4E56-AAC4-029B75608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A1C47475-3917-4BAC-87A8-F14489211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8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29D82B-A24C-44B5-B56A-3A50A15EC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2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12D45FD2-1672-4EB9-BCDC-9FF0204E5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65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屏幕&#10;&#10;Description automatically generated">
            <a:extLst>
              <a:ext uri="{FF2B5EF4-FFF2-40B4-BE49-F238E27FC236}">
                <a16:creationId xmlns:a16="http://schemas.microsoft.com/office/drawing/2014/main" id="{5FEB8224-ED28-47DC-858E-0B6040D31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4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F5327056-A2E0-47B5-90ED-39AB8471CD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85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屏幕&#10;&#10;Description automatically generated">
            <a:extLst>
              <a:ext uri="{FF2B5EF4-FFF2-40B4-BE49-F238E27FC236}">
                <a16:creationId xmlns:a16="http://schemas.microsoft.com/office/drawing/2014/main" id="{DAE3E5B5-D468-4A1E-B6FD-FFBFD75D3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2020-03-20T09:50:21Z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