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7" r:id="rId2"/>
    <p:sldId id="268" r:id="rId3"/>
    <p:sldId id="269" r:id="rId4"/>
    <p:sldId id="270" r:id="rId5"/>
    <p:sldId id="271" r:id="rId6"/>
    <p:sldId id="272" r:id="rId7"/>
    <p:sldId id="273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E32F4CC-4482-433C-A7F3-95372B608154}" v="5" dt="2020-03-20T09:56:30.885"/>
    <p1510:client id="{8138B01C-1A33-4257-B0C5-15AD1D90BB5C}" v="13" dt="2020-03-20T09:50:02.370"/>
    <p1510:client id="{CE013BDE-C661-4E50-9157-1E8B78ABD9D1}" v="4" dt="2020-03-21T02:34:03.0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 Jeremy" userId="7f7dfa19bb4c4406" providerId="LiveId" clId="{AEDCD62C-B1C4-4824-BCB0-3B5C4F7B00AE}"/>
    <pc:docChg chg="undo custSel addSld delSld modSld">
      <pc:chgData name="X Jeremy" userId="7f7dfa19bb4c4406" providerId="LiveId" clId="{AEDCD62C-B1C4-4824-BCB0-3B5C4F7B00AE}" dt="2020-02-18T14:16:44.573" v="242" actId="6549"/>
      <pc:docMkLst>
        <pc:docMk/>
      </pc:docMkLst>
      <pc:sldChg chg="addSp delSp modSp">
        <pc:chgData name="X Jeremy" userId="7f7dfa19bb4c4406" providerId="LiveId" clId="{AEDCD62C-B1C4-4824-BCB0-3B5C4F7B00AE}" dt="2020-02-18T14:07:41.664" v="39" actId="2711"/>
        <pc:sldMkLst>
          <pc:docMk/>
          <pc:sldMk cId="0" sldId="267"/>
        </pc:sldMkLst>
        <pc:spChg chg="mod">
          <ac:chgData name="X Jeremy" userId="7f7dfa19bb4c4406" providerId="LiveId" clId="{AEDCD62C-B1C4-4824-BCB0-3B5C4F7B00AE}" dt="2020-02-18T14:07:41.664" v="39" actId="2711"/>
          <ac:spMkLst>
            <pc:docMk/>
            <pc:sldMk cId="0" sldId="267"/>
            <ac:spMk id="2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50.952" v="6" actId="478"/>
          <ac:picMkLst>
            <pc:docMk/>
            <pc:sldMk cId="0" sldId="267"/>
            <ac:picMk id="3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51.701" v="7"/>
          <ac:picMkLst>
            <pc:docMk/>
            <pc:sldMk cId="0" sldId="267"/>
            <ac:picMk id="6" creationId="{DFEDD617-9B15-44DB-B2FA-A0F3DB1B672A}"/>
          </ac:picMkLst>
        </pc:picChg>
      </pc:sldChg>
      <pc:sldChg chg="addSp delSp modSp">
        <pc:chgData name="X Jeremy" userId="7f7dfa19bb4c4406" providerId="LiveId" clId="{AEDCD62C-B1C4-4824-BCB0-3B5C4F7B00AE}" dt="2020-02-18T14:13:23.244" v="176" actId="20577"/>
        <pc:sldMkLst>
          <pc:docMk/>
          <pc:sldMk cId="2642496940" sldId="275"/>
        </pc:sldMkLst>
        <pc:spChg chg="mod">
          <ac:chgData name="X Jeremy" userId="7f7dfa19bb4c4406" providerId="LiveId" clId="{AEDCD62C-B1C4-4824-BCB0-3B5C4F7B00AE}" dt="2020-02-18T14:11:30.959" v="103" actId="20577"/>
          <ac:spMkLst>
            <pc:docMk/>
            <pc:sldMk cId="2642496940" sldId="275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08:00.546" v="52" actId="1038"/>
          <ac:spMkLst>
            <pc:docMk/>
            <pc:sldMk cId="2642496940" sldId="275"/>
            <ac:spMk id="5" creationId="{00000000-0000-0000-0000-000000000000}"/>
          </ac:spMkLst>
        </pc:spChg>
        <pc:spChg chg="add">
          <ac:chgData name="X Jeremy" userId="7f7dfa19bb4c4406" providerId="LiveId" clId="{AEDCD62C-B1C4-4824-BCB0-3B5C4F7B00AE}" dt="2020-02-18T14:11:47.630" v="104"/>
          <ac:spMkLst>
            <pc:docMk/>
            <pc:sldMk cId="2642496940" sldId="275"/>
            <ac:spMk id="9" creationId="{A2FA783B-3A06-46C6-B929-51B2E2064045}"/>
          </ac:spMkLst>
        </pc:spChg>
        <pc:spChg chg="add mod">
          <ac:chgData name="X Jeremy" userId="7f7dfa19bb4c4406" providerId="LiveId" clId="{AEDCD62C-B1C4-4824-BCB0-3B5C4F7B00AE}" dt="2020-02-18T14:13:23.244" v="176" actId="20577"/>
          <ac:spMkLst>
            <pc:docMk/>
            <pc:sldMk cId="2642496940" sldId="275"/>
            <ac:spMk id="10" creationId="{A521F16F-3A42-4B00-B2EC-4ED4A99E6954}"/>
          </ac:spMkLst>
        </pc:spChg>
        <pc:spChg chg="mod">
          <ac:chgData name="X Jeremy" userId="7f7dfa19bb4c4406" providerId="LiveId" clId="{AEDCD62C-B1C4-4824-BCB0-3B5C4F7B00AE}" dt="2020-02-18T14:07:51.358" v="40" actId="2711"/>
          <ac:spMkLst>
            <pc:docMk/>
            <pc:sldMk cId="2642496940" sldId="275"/>
            <ac:spMk id="15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38.872" v="0" actId="478"/>
          <ac:picMkLst>
            <pc:docMk/>
            <pc:sldMk cId="2642496940" sldId="275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39.693" v="1"/>
          <ac:picMkLst>
            <pc:docMk/>
            <pc:sldMk cId="2642496940" sldId="275"/>
            <ac:picMk id="8" creationId="{FDC98D12-F491-4EA8-A982-A3A19540894C}"/>
          </ac:picMkLst>
        </pc:picChg>
      </pc:sldChg>
      <pc:sldChg chg="addSp delSp modSp add">
        <pc:chgData name="X Jeremy" userId="7f7dfa19bb4c4406" providerId="LiveId" clId="{AEDCD62C-B1C4-4824-BCB0-3B5C4F7B00AE}" dt="2020-02-18T14:15:11.930" v="199"/>
        <pc:sldMkLst>
          <pc:docMk/>
          <pc:sldMk cId="325972168" sldId="276"/>
        </pc:sldMkLst>
        <pc:spChg chg="mod">
          <ac:chgData name="X Jeremy" userId="7f7dfa19bb4c4406" providerId="LiveId" clId="{AEDCD62C-B1C4-4824-BCB0-3B5C4F7B00AE}" dt="2020-02-18T14:14:21.110" v="197" actId="6549"/>
          <ac:spMkLst>
            <pc:docMk/>
            <pc:sldMk cId="325972168" sldId="276"/>
            <ac:spMk id="3" creationId="{00000000-0000-0000-0000-000000000000}"/>
          </ac:spMkLst>
        </pc:spChg>
        <pc:spChg chg="add del">
          <ac:chgData name="X Jeremy" userId="7f7dfa19bb4c4406" providerId="LiveId" clId="{AEDCD62C-B1C4-4824-BCB0-3B5C4F7B00AE}" dt="2020-02-18T14:15:11.930" v="199"/>
          <ac:spMkLst>
            <pc:docMk/>
            <pc:sldMk cId="325972168" sldId="276"/>
            <ac:spMk id="4" creationId="{3F042FF6-4497-45B9-89A6-515FCFD61120}"/>
          </ac:spMkLst>
        </pc:spChg>
        <pc:spChg chg="mod">
          <ac:chgData name="X Jeremy" userId="7f7dfa19bb4c4406" providerId="LiveId" clId="{AEDCD62C-B1C4-4824-BCB0-3B5C4F7B00AE}" dt="2020-02-18T14:13:42.093" v="179" actId="20577"/>
          <ac:spMkLst>
            <pc:docMk/>
            <pc:sldMk cId="325972168" sldId="276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3:44.630" v="181" actId="20577"/>
          <ac:spMkLst>
            <pc:docMk/>
            <pc:sldMk cId="325972168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5:58.371" v="220" actId="6549"/>
        <pc:sldMkLst>
          <pc:docMk/>
          <pc:sldMk cId="2827370802" sldId="277"/>
        </pc:sldMkLst>
        <pc:spChg chg="mod">
          <ac:chgData name="X Jeremy" userId="7f7dfa19bb4c4406" providerId="LiveId" clId="{AEDCD62C-B1C4-4824-BCB0-3B5C4F7B00AE}" dt="2020-02-18T14:15:58.371" v="220" actId="6549"/>
          <ac:spMkLst>
            <pc:docMk/>
            <pc:sldMk cId="2827370802" sldId="277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7.544" v="210" actId="20577"/>
          <ac:spMkLst>
            <pc:docMk/>
            <pc:sldMk cId="2827370802" sldId="277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9.881" v="212" actId="20577"/>
          <ac:spMkLst>
            <pc:docMk/>
            <pc:sldMk cId="2827370802" sldId="277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6:44.573" v="242" actId="6549"/>
        <pc:sldMkLst>
          <pc:docMk/>
          <pc:sldMk cId="2509476964" sldId="278"/>
        </pc:sldMkLst>
        <pc:spChg chg="mod">
          <ac:chgData name="X Jeremy" userId="7f7dfa19bb4c4406" providerId="LiveId" clId="{AEDCD62C-B1C4-4824-BCB0-3B5C4F7B00AE}" dt="2020-02-18T14:16:44.573" v="242" actId="6549"/>
          <ac:spMkLst>
            <pc:docMk/>
            <pc:sldMk cId="2509476964" sldId="278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10.068" v="225" actId="20577"/>
          <ac:spMkLst>
            <pc:docMk/>
            <pc:sldMk cId="2509476964" sldId="278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07.167" v="223" actId="20577"/>
          <ac:spMkLst>
            <pc:docMk/>
            <pc:sldMk cId="2509476964" sldId="278"/>
            <ac:spMk id="9" creationId="{A2FA783B-3A06-46C6-B929-51B2E2064045}"/>
          </ac:spMkLst>
        </pc:spChg>
      </pc:sldChg>
      <pc:sldChg chg="addSp delSp modSp del">
        <pc:chgData name="X Jeremy" userId="7f7dfa19bb4c4406" providerId="LiveId" clId="{AEDCD62C-B1C4-4824-BCB0-3B5C4F7B00AE}" dt="2020-02-18T14:12:05.944" v="105" actId="47"/>
        <pc:sldMkLst>
          <pc:docMk/>
          <pc:sldMk cId="1617609759" sldId="279"/>
        </pc:sldMkLst>
        <pc:spChg chg="mod">
          <ac:chgData name="X Jeremy" userId="7f7dfa19bb4c4406" providerId="LiveId" clId="{AEDCD62C-B1C4-4824-BCB0-3B5C4F7B00AE}" dt="2020-02-18T14:11:13.226" v="96" actId="20577"/>
          <ac:spMkLst>
            <pc:docMk/>
            <pc:sldMk cId="1617609759" sldId="279"/>
            <ac:spMk id="3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42.432" v="2" actId="478"/>
          <ac:picMkLst>
            <pc:docMk/>
            <pc:sldMk cId="1617609759" sldId="279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3.210" v="3"/>
          <ac:picMkLst>
            <pc:docMk/>
            <pc:sldMk cId="1617609759" sldId="279"/>
            <ac:picMk id="8" creationId="{AE9CBFAA-A0D2-43E4-9B50-F9B190570418}"/>
          </ac:picMkLst>
        </pc:picChg>
      </pc:sldChg>
      <pc:sldChg chg="del">
        <pc:chgData name="X Jeremy" userId="7f7dfa19bb4c4406" providerId="LiveId" clId="{AEDCD62C-B1C4-4824-BCB0-3B5C4F7B00AE}" dt="2020-02-18T14:12:05.944" v="105" actId="47"/>
        <pc:sldMkLst>
          <pc:docMk/>
          <pc:sldMk cId="2160361638" sldId="280"/>
        </pc:sldMkLst>
      </pc:sldChg>
      <pc:sldChg chg="addSp delSp del">
        <pc:chgData name="X Jeremy" userId="7f7dfa19bb4c4406" providerId="LiveId" clId="{AEDCD62C-B1C4-4824-BCB0-3B5C4F7B00AE}" dt="2020-02-18T14:12:05.944" v="105" actId="47"/>
        <pc:sldMkLst>
          <pc:docMk/>
          <pc:sldMk cId="774563623" sldId="281"/>
        </pc:sldMkLst>
        <pc:picChg chg="del">
          <ac:chgData name="X Jeremy" userId="7f7dfa19bb4c4406" providerId="LiveId" clId="{AEDCD62C-B1C4-4824-BCB0-3B5C4F7B00AE}" dt="2020-02-18T14:06:46.525" v="4" actId="478"/>
          <ac:picMkLst>
            <pc:docMk/>
            <pc:sldMk cId="774563623" sldId="281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7.341" v="5"/>
          <ac:picMkLst>
            <pc:docMk/>
            <pc:sldMk cId="774563623" sldId="281"/>
            <ac:picMk id="8" creationId="{D6409029-0422-40A7-B7E6-AACEEF6555F1}"/>
          </ac:picMkLst>
        </pc:picChg>
      </pc:sldChg>
    </pc:docChg>
  </pc:docChgLst>
  <pc:docChgLst>
    <pc:chgData name="X Jeremy" userId="7f7dfa19bb4c4406" providerId="LiveId" clId="{4E32F4CC-4482-433C-A7F3-95372B608154}"/>
    <pc:docChg chg="modSld">
      <pc:chgData name="X Jeremy" userId="7f7dfa19bb4c4406" providerId="LiveId" clId="{4E32F4CC-4482-433C-A7F3-95372B608154}" dt="2020-03-20T09:56:30.884" v="5"/>
      <pc:docMkLst>
        <pc:docMk/>
      </pc:docMkLst>
      <pc:sldChg chg="addSp modSp modTransition modAnim">
        <pc:chgData name="X Jeremy" userId="7f7dfa19bb4c4406" providerId="LiveId" clId="{4E32F4CC-4482-433C-A7F3-95372B608154}" dt="2020-03-20T09:56:30.884" v="5"/>
        <pc:sldMkLst>
          <pc:docMk/>
          <pc:sldMk cId="0" sldId="267"/>
        </pc:sldMkLst>
        <pc:picChg chg="add mod">
          <ac:chgData name="X Jeremy" userId="7f7dfa19bb4c4406" providerId="LiveId" clId="{4E32F4CC-4482-433C-A7F3-95372B608154}" dt="2020-03-20T09:51:16.868" v="1" actId="1076"/>
          <ac:picMkLst>
            <pc:docMk/>
            <pc:sldMk cId="0" sldId="267"/>
            <ac:picMk id="2" creationId="{398F69F4-7E14-4597-8A23-5962CE865748}"/>
          </ac:picMkLst>
        </pc:picChg>
      </pc:sldChg>
      <pc:sldChg chg="modTransition">
        <pc:chgData name="X Jeremy" userId="7f7dfa19bb4c4406" providerId="LiveId" clId="{4E32F4CC-4482-433C-A7F3-95372B608154}" dt="2020-03-20T09:56:30.884" v="5"/>
        <pc:sldMkLst>
          <pc:docMk/>
          <pc:sldMk cId="367286802" sldId="268"/>
        </pc:sldMkLst>
      </pc:sldChg>
      <pc:sldChg chg="modTransition">
        <pc:chgData name="X Jeremy" userId="7f7dfa19bb4c4406" providerId="LiveId" clId="{4E32F4CC-4482-433C-A7F3-95372B608154}" dt="2020-03-20T09:56:30.884" v="5"/>
        <pc:sldMkLst>
          <pc:docMk/>
          <pc:sldMk cId="794520009" sldId="269"/>
        </pc:sldMkLst>
      </pc:sldChg>
      <pc:sldChg chg="modTransition">
        <pc:chgData name="X Jeremy" userId="7f7dfa19bb4c4406" providerId="LiveId" clId="{4E32F4CC-4482-433C-A7F3-95372B608154}" dt="2020-03-20T09:56:30.884" v="5"/>
        <pc:sldMkLst>
          <pc:docMk/>
          <pc:sldMk cId="2661655918" sldId="270"/>
        </pc:sldMkLst>
      </pc:sldChg>
      <pc:sldChg chg="modTransition">
        <pc:chgData name="X Jeremy" userId="7f7dfa19bb4c4406" providerId="LiveId" clId="{4E32F4CC-4482-433C-A7F3-95372B608154}" dt="2020-03-20T09:56:30.884" v="5"/>
        <pc:sldMkLst>
          <pc:docMk/>
          <pc:sldMk cId="1028400376" sldId="271"/>
        </pc:sldMkLst>
      </pc:sldChg>
      <pc:sldChg chg="modTransition">
        <pc:chgData name="X Jeremy" userId="7f7dfa19bb4c4406" providerId="LiveId" clId="{4E32F4CC-4482-433C-A7F3-95372B608154}" dt="2020-03-20T09:56:30.884" v="5"/>
        <pc:sldMkLst>
          <pc:docMk/>
          <pc:sldMk cId="551857341" sldId="272"/>
        </pc:sldMkLst>
      </pc:sldChg>
      <pc:sldChg chg="modTransition">
        <pc:chgData name="X Jeremy" userId="7f7dfa19bb4c4406" providerId="LiveId" clId="{4E32F4CC-4482-433C-A7F3-95372B608154}" dt="2020-03-20T09:56:30.884" v="5"/>
        <pc:sldMkLst>
          <pc:docMk/>
          <pc:sldMk cId="2322509103" sldId="273"/>
        </pc:sldMkLst>
      </pc:sldChg>
    </pc:docChg>
  </pc:docChgLst>
  <pc:docChgLst>
    <pc:chgData name="X Jeremy" userId="7f7dfa19bb4c4406" providerId="LiveId" clId="{8138B01C-1A33-4257-B0C5-15AD1D90BB5C}"/>
    <pc:docChg chg="addSld modSld">
      <pc:chgData name="X Jeremy" userId="7f7dfa19bb4c4406" providerId="LiveId" clId="{8138B01C-1A33-4257-B0C5-15AD1D90BB5C}" dt="2020-03-20T09:50:03.165" v="22" actId="962"/>
      <pc:docMkLst>
        <pc:docMk/>
      </pc:docMkLst>
      <pc:sldChg chg="addSp modSp">
        <pc:chgData name="X Jeremy" userId="7f7dfa19bb4c4406" providerId="LiveId" clId="{8138B01C-1A33-4257-B0C5-15AD1D90BB5C}" dt="2020-03-20T09:49:24.859" v="8" actId="962"/>
        <pc:sldMkLst>
          <pc:docMk/>
          <pc:sldMk cId="0" sldId="267"/>
        </pc:sldMkLst>
        <pc:picChg chg="add mod">
          <ac:chgData name="X Jeremy" userId="7f7dfa19bb4c4406" providerId="LiveId" clId="{8138B01C-1A33-4257-B0C5-15AD1D90BB5C}" dt="2020-03-20T09:49:24.859" v="8" actId="962"/>
          <ac:picMkLst>
            <pc:docMk/>
            <pc:sldMk cId="0" sldId="267"/>
            <ac:picMk id="3" creationId="{33C521C2-CC0F-4E56-AAC4-029B75608888}"/>
          </ac:picMkLst>
        </pc:picChg>
      </pc:sldChg>
      <pc:sldChg chg="addSp modSp add">
        <pc:chgData name="X Jeremy" userId="7f7dfa19bb4c4406" providerId="LiveId" clId="{8138B01C-1A33-4257-B0C5-15AD1D90BB5C}" dt="2020-03-20T09:49:32.159" v="11" actId="962"/>
        <pc:sldMkLst>
          <pc:docMk/>
          <pc:sldMk cId="367286802" sldId="268"/>
        </pc:sldMkLst>
        <pc:picChg chg="add mod">
          <ac:chgData name="X Jeremy" userId="7f7dfa19bb4c4406" providerId="LiveId" clId="{8138B01C-1A33-4257-B0C5-15AD1D90BB5C}" dt="2020-03-20T09:49:32.159" v="11" actId="962"/>
          <ac:picMkLst>
            <pc:docMk/>
            <pc:sldMk cId="367286802" sldId="268"/>
            <ac:picMk id="3" creationId="{A1C47475-3917-4BAC-87A8-F14489211B33}"/>
          </ac:picMkLst>
        </pc:picChg>
      </pc:sldChg>
      <pc:sldChg chg="addSp modSp add">
        <pc:chgData name="X Jeremy" userId="7f7dfa19bb4c4406" providerId="LiveId" clId="{8138B01C-1A33-4257-B0C5-15AD1D90BB5C}" dt="2020-03-20T09:49:37.209" v="12" actId="931"/>
        <pc:sldMkLst>
          <pc:docMk/>
          <pc:sldMk cId="794520009" sldId="269"/>
        </pc:sldMkLst>
        <pc:picChg chg="add mod">
          <ac:chgData name="X Jeremy" userId="7f7dfa19bb4c4406" providerId="LiveId" clId="{8138B01C-1A33-4257-B0C5-15AD1D90BB5C}" dt="2020-03-20T09:49:37.209" v="12" actId="931"/>
          <ac:picMkLst>
            <pc:docMk/>
            <pc:sldMk cId="794520009" sldId="269"/>
            <ac:picMk id="3" creationId="{3329D82B-A24C-44B5-B56A-3A50A15EC8B2}"/>
          </ac:picMkLst>
        </pc:picChg>
      </pc:sldChg>
      <pc:sldChg chg="addSp modSp add">
        <pc:chgData name="X Jeremy" userId="7f7dfa19bb4c4406" providerId="LiveId" clId="{8138B01C-1A33-4257-B0C5-15AD1D90BB5C}" dt="2020-03-20T09:49:45.866" v="14" actId="27614"/>
        <pc:sldMkLst>
          <pc:docMk/>
          <pc:sldMk cId="2661655918" sldId="270"/>
        </pc:sldMkLst>
        <pc:picChg chg="add mod">
          <ac:chgData name="X Jeremy" userId="7f7dfa19bb4c4406" providerId="LiveId" clId="{8138B01C-1A33-4257-B0C5-15AD1D90BB5C}" dt="2020-03-20T09:49:45.866" v="14" actId="27614"/>
          <ac:picMkLst>
            <pc:docMk/>
            <pc:sldMk cId="2661655918" sldId="270"/>
            <ac:picMk id="3" creationId="{12D45FD2-1672-4EB9-BCDC-9FF0204E5279}"/>
          </ac:picMkLst>
        </pc:picChg>
      </pc:sldChg>
      <pc:sldChg chg="addSp modSp add">
        <pc:chgData name="X Jeremy" userId="7f7dfa19bb4c4406" providerId="LiveId" clId="{8138B01C-1A33-4257-B0C5-15AD1D90BB5C}" dt="2020-03-20T09:49:51.337" v="17" actId="962"/>
        <pc:sldMkLst>
          <pc:docMk/>
          <pc:sldMk cId="1028400376" sldId="271"/>
        </pc:sldMkLst>
        <pc:picChg chg="add mod">
          <ac:chgData name="X Jeremy" userId="7f7dfa19bb4c4406" providerId="LiveId" clId="{8138B01C-1A33-4257-B0C5-15AD1D90BB5C}" dt="2020-03-20T09:49:51.337" v="17" actId="962"/>
          <ac:picMkLst>
            <pc:docMk/>
            <pc:sldMk cId="1028400376" sldId="271"/>
            <ac:picMk id="3" creationId="{5FEB8224-ED28-47DC-858E-0B6040D31C86}"/>
          </ac:picMkLst>
        </pc:picChg>
      </pc:sldChg>
      <pc:sldChg chg="addSp modSp add">
        <pc:chgData name="X Jeremy" userId="7f7dfa19bb4c4406" providerId="LiveId" clId="{8138B01C-1A33-4257-B0C5-15AD1D90BB5C}" dt="2020-03-20T09:49:58.134" v="19" actId="27614"/>
        <pc:sldMkLst>
          <pc:docMk/>
          <pc:sldMk cId="551857341" sldId="272"/>
        </pc:sldMkLst>
        <pc:picChg chg="add mod">
          <ac:chgData name="X Jeremy" userId="7f7dfa19bb4c4406" providerId="LiveId" clId="{8138B01C-1A33-4257-B0C5-15AD1D90BB5C}" dt="2020-03-20T09:49:58.134" v="19" actId="27614"/>
          <ac:picMkLst>
            <pc:docMk/>
            <pc:sldMk cId="551857341" sldId="272"/>
            <ac:picMk id="3" creationId="{F5327056-A2E0-47B5-90ED-39AB8471CD04}"/>
          </ac:picMkLst>
        </pc:picChg>
      </pc:sldChg>
      <pc:sldChg chg="addSp modSp add">
        <pc:chgData name="X Jeremy" userId="7f7dfa19bb4c4406" providerId="LiveId" clId="{8138B01C-1A33-4257-B0C5-15AD1D90BB5C}" dt="2020-03-20T09:50:03.165" v="22" actId="962"/>
        <pc:sldMkLst>
          <pc:docMk/>
          <pc:sldMk cId="2322509103" sldId="273"/>
        </pc:sldMkLst>
        <pc:picChg chg="add mod">
          <ac:chgData name="X Jeremy" userId="7f7dfa19bb4c4406" providerId="LiveId" clId="{8138B01C-1A33-4257-B0C5-15AD1D90BB5C}" dt="2020-03-20T09:50:03.165" v="22" actId="962"/>
          <ac:picMkLst>
            <pc:docMk/>
            <pc:sldMk cId="2322509103" sldId="273"/>
            <ac:picMk id="3" creationId="{DAE3E5B5-D468-4A1E-B6FD-FFBFD75D3790}"/>
          </ac:picMkLst>
        </pc:picChg>
      </pc:sldChg>
    </pc:docChg>
  </pc:docChgLst>
  <pc:docChgLst>
    <pc:chgData name="X Jeremy" userId="7f7dfa19bb4c4406" providerId="LiveId" clId="{CE013BDE-C661-4E50-9157-1E8B78ABD9D1}"/>
    <pc:docChg chg="custSel modSld">
      <pc:chgData name="X Jeremy" userId="7f7dfa19bb4c4406" providerId="LiveId" clId="{CE013BDE-C661-4E50-9157-1E8B78ABD9D1}" dt="2020-03-21T02:34:03.052" v="5"/>
      <pc:docMkLst>
        <pc:docMk/>
      </pc:docMkLst>
      <pc:sldChg chg="addSp delSp modSp delAnim modAnim">
        <pc:chgData name="X Jeremy" userId="7f7dfa19bb4c4406" providerId="LiveId" clId="{CE013BDE-C661-4E50-9157-1E8B78ABD9D1}" dt="2020-03-21T02:34:03.052" v="5"/>
        <pc:sldMkLst>
          <pc:docMk/>
          <pc:sldMk cId="0" sldId="267"/>
        </pc:sldMkLst>
        <pc:picChg chg="del">
          <ac:chgData name="X Jeremy" userId="7f7dfa19bb4c4406" providerId="LiveId" clId="{CE013BDE-C661-4E50-9157-1E8B78ABD9D1}" dt="2020-03-21T02:33:38.103" v="0" actId="478"/>
          <ac:picMkLst>
            <pc:docMk/>
            <pc:sldMk cId="0" sldId="267"/>
            <ac:picMk id="2" creationId="{398F69F4-7E14-4597-8A23-5962CE865748}"/>
          </ac:picMkLst>
        </pc:picChg>
        <pc:picChg chg="add mod">
          <ac:chgData name="X Jeremy" userId="7f7dfa19bb4c4406" providerId="LiveId" clId="{CE013BDE-C661-4E50-9157-1E8B78ABD9D1}" dt="2020-03-21T02:33:59.284" v="2" actId="1076"/>
          <ac:picMkLst>
            <pc:docMk/>
            <pc:sldMk cId="0" sldId="267"/>
            <ac:picMk id="4" creationId="{312F5060-062E-4CF5-A0C5-18288DFBE278}"/>
          </ac:picMkLst>
        </pc:picChg>
      </pc:sldChg>
    </pc:docChg>
  </pc:docChgLst>
  <pc:docChgLst>
    <pc:chgData name="X Jeremy" userId="7f7dfa19bb4c4406" providerId="LiveId" clId="{B40ADBFB-9E75-4DDD-A017-496D40CE5BC5}"/>
    <pc:docChg chg="undo custSel addSld delSld modSld">
      <pc:chgData name="X Jeremy" userId="7f7dfa19bb4c4406" providerId="LiveId" clId="{B40ADBFB-9E75-4DDD-A017-496D40CE5BC5}" dt="2020-02-28T02:36:23.914" v="605"/>
      <pc:docMkLst>
        <pc:docMk/>
      </pc:docMkLst>
      <pc:sldChg chg="addSp delSp modSp">
        <pc:chgData name="X Jeremy" userId="7f7dfa19bb4c4406" providerId="LiveId" clId="{B40ADBFB-9E75-4DDD-A017-496D40CE5BC5}" dt="2020-02-28T02:36:10.242" v="599"/>
        <pc:sldMkLst>
          <pc:docMk/>
          <pc:sldMk cId="0" sldId="267"/>
        </pc:sldMkLst>
        <pc:spChg chg="mod">
          <ac:chgData name="X Jeremy" userId="7f7dfa19bb4c4406" providerId="LiveId" clId="{B40ADBFB-9E75-4DDD-A017-496D40CE5BC5}" dt="2020-02-18T18:55:25.948" v="66" actId="20577"/>
          <ac:spMkLst>
            <pc:docMk/>
            <pc:sldMk cId="0" sldId="267"/>
            <ac:spMk id="2" creationId="{00000000-0000-0000-0000-000000000000}"/>
          </ac:spMkLst>
        </pc:spChg>
        <pc:spChg chg="del">
          <ac:chgData name="X Jeremy" userId="7f7dfa19bb4c4406" providerId="LiveId" clId="{B40ADBFB-9E75-4DDD-A017-496D40CE5BC5}" dt="2020-02-18T18:55:34.317" v="67" actId="478"/>
          <ac:spMkLst>
            <pc:docMk/>
            <pc:sldMk cId="0" sldId="267"/>
            <ac:spMk id="5" creationId="{00000000-0000-0000-0000-000000000000}"/>
          </ac:spMkLst>
        </pc:spChg>
        <pc:picChg chg="add">
          <ac:chgData name="X Jeremy" userId="7f7dfa19bb4c4406" providerId="LiveId" clId="{B40ADBFB-9E75-4DDD-A017-496D40CE5BC5}" dt="2020-02-28T02:35:51.030" v="597"/>
          <ac:picMkLst>
            <pc:docMk/>
            <pc:sldMk cId="0" sldId="267"/>
            <ac:picMk id="4" creationId="{9CC4D4DB-C8E7-49F3-B9A2-A54FDDF36873}"/>
          </ac:picMkLst>
        </pc:picChg>
        <pc:picChg chg="add">
          <ac:chgData name="X Jeremy" userId="7f7dfa19bb4c4406" providerId="LiveId" clId="{B40ADBFB-9E75-4DDD-A017-496D40CE5BC5}" dt="2020-02-28T02:35:53.751" v="598"/>
          <ac:picMkLst>
            <pc:docMk/>
            <pc:sldMk cId="0" sldId="267"/>
            <ac:picMk id="5" creationId="{9CC4D4DB-C8E7-49F3-B9A2-A54FDDF36873}"/>
          </ac:picMkLst>
        </pc:picChg>
        <pc:picChg chg="del">
          <ac:chgData name="X Jeremy" userId="7f7dfa19bb4c4406" providerId="LiveId" clId="{B40ADBFB-9E75-4DDD-A017-496D40CE5BC5}" dt="2020-02-28T02:35:50.043" v="596" actId="478"/>
          <ac:picMkLst>
            <pc:docMk/>
            <pc:sldMk cId="0" sldId="267"/>
            <ac:picMk id="6" creationId="{DFEDD617-9B15-44DB-B2FA-A0F3DB1B672A}"/>
          </ac:picMkLst>
        </pc:picChg>
        <pc:picChg chg="add">
          <ac:chgData name="X Jeremy" userId="7f7dfa19bb4c4406" providerId="LiveId" clId="{B40ADBFB-9E75-4DDD-A017-496D40CE5BC5}" dt="2020-02-28T02:36:10.242" v="599"/>
          <ac:picMkLst>
            <pc:docMk/>
            <pc:sldMk cId="0" sldId="267"/>
            <ac:picMk id="7" creationId="{BB043A19-93A6-4A59-9ECA-88F9F164413E}"/>
          </ac:picMkLst>
        </pc:picChg>
      </pc:sldChg>
      <pc:sldChg chg="addSp delSp modSp">
        <pc:chgData name="X Jeremy" userId="7f7dfa19bb4c4406" providerId="LiveId" clId="{B40ADBFB-9E75-4DDD-A017-496D40CE5BC5}" dt="2020-02-28T02:36:15.069" v="601"/>
        <pc:sldMkLst>
          <pc:docMk/>
          <pc:sldMk cId="2642496940" sldId="275"/>
        </pc:sldMkLst>
        <pc:spChg chg="mod">
          <ac:chgData name="X Jeremy" userId="7f7dfa19bb4c4406" providerId="LiveId" clId="{B40ADBFB-9E75-4DDD-A017-496D40CE5BC5}" dt="2020-02-18T18:56:46.593" v="100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B40ADBFB-9E75-4DDD-A017-496D40CE5BC5}" dt="2020-02-18T19:09:36.583" v="514" actId="1038"/>
          <ac:spMkLst>
            <pc:docMk/>
            <pc:sldMk cId="2642496940" sldId="275"/>
            <ac:spMk id="3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B40ADBFB-9E75-4DDD-A017-496D40CE5BC5}" dt="2020-02-18T18:57:22.448" v="109" actId="20577"/>
          <ac:spMkLst>
            <pc:docMk/>
            <pc:sldMk cId="2642496940" sldId="275"/>
            <ac:spMk id="5" creationId="{00000000-0000-0000-0000-000000000000}"/>
          </ac:spMkLst>
        </pc:spChg>
        <pc:spChg chg="add del mod">
          <ac:chgData name="X Jeremy" userId="7f7dfa19bb4c4406" providerId="LiveId" clId="{B40ADBFB-9E75-4DDD-A017-496D40CE5BC5}" dt="2020-02-18T19:09:41.606" v="517" actId="1035"/>
          <ac:spMkLst>
            <pc:docMk/>
            <pc:sldMk cId="2642496940" sldId="275"/>
            <ac:spMk id="10" creationId="{A521F16F-3A42-4B00-B2EC-4ED4A99E6954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1" creationId="{F85492AF-8FBF-4729-8A70-A1DEB357F236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2" creationId="{8AC77AC6-C112-4CDF-A053-76E3A5D6AB2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3" creationId="{3A802A25-DE0B-43C4-B024-B2EABE4D75E6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B40ADBFB-9E75-4DDD-A017-496D40CE5BC5}" dt="2020-02-18T18:57:15.430" v="107" actId="947"/>
          <ac:spMkLst>
            <pc:docMk/>
            <pc:sldMk cId="2642496940" sldId="275"/>
            <ac:spMk id="15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6" creationId="{8C752700-13EF-493D-80A3-C48B4C2A3424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7" creationId="{DE6E421D-ADAC-4AEF-A4DD-C309F25CE2E4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8" creationId="{BFE3AFE7-8038-4D11-B943-242C9C5BEAB0}"/>
          </ac:spMkLst>
        </pc:spChg>
        <pc:picChg chg="del">
          <ac:chgData name="X Jeremy" userId="7f7dfa19bb4c4406" providerId="LiveId" clId="{B40ADBFB-9E75-4DDD-A017-496D40CE5BC5}" dt="2020-02-28T02:36:13.968" v="600" actId="478"/>
          <ac:picMkLst>
            <pc:docMk/>
            <pc:sldMk cId="2642496940" sldId="275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15.069" v="601"/>
          <ac:picMkLst>
            <pc:docMk/>
            <pc:sldMk cId="2642496940" sldId="275"/>
            <ac:picMk id="11" creationId="{A85A1F0F-7020-4C0B-8C67-9C8CA862E13B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3034677651" sldId="276"/>
        </pc:sldMkLst>
      </pc:sldChg>
      <pc:sldChg chg="addSp delSp modSp add">
        <pc:chgData name="X Jeremy" userId="7f7dfa19bb4c4406" providerId="LiveId" clId="{B40ADBFB-9E75-4DDD-A017-496D40CE5BC5}" dt="2020-02-28T02:36:20.054" v="603"/>
        <pc:sldMkLst>
          <pc:docMk/>
          <pc:sldMk cId="3445256054" sldId="276"/>
        </pc:sldMkLst>
        <pc:spChg chg="mod">
          <ac:chgData name="X Jeremy" userId="7f7dfa19bb4c4406" providerId="LiveId" clId="{B40ADBFB-9E75-4DDD-A017-496D40CE5BC5}" dt="2020-02-18T19:11:45.870" v="552" actId="6549"/>
          <ac:spMkLst>
            <pc:docMk/>
            <pc:sldMk cId="3445256054" sldId="276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31.036" v="522" actId="20577"/>
          <ac:spMkLst>
            <pc:docMk/>
            <pc:sldMk cId="3445256054" sldId="276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28.271" v="520" actId="20577"/>
          <ac:spMkLst>
            <pc:docMk/>
            <pc:sldMk cId="3445256054" sldId="276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19.185" v="602" actId="478"/>
          <ac:picMkLst>
            <pc:docMk/>
            <pc:sldMk cId="3445256054" sldId="276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0.054" v="603"/>
          <ac:picMkLst>
            <pc:docMk/>
            <pc:sldMk cId="3445256054" sldId="276"/>
            <ac:picMk id="11" creationId="{FF1A8F41-BFCD-4D94-B1C4-9EA2FC793026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7195249" sldId="277"/>
        </pc:sldMkLst>
      </pc:sldChg>
      <pc:sldChg chg="addSp delSp modSp add">
        <pc:chgData name="X Jeremy" userId="7f7dfa19bb4c4406" providerId="LiveId" clId="{B40ADBFB-9E75-4DDD-A017-496D40CE5BC5}" dt="2020-02-28T02:36:23.914" v="605"/>
        <pc:sldMkLst>
          <pc:docMk/>
          <pc:sldMk cId="3269428758" sldId="277"/>
        </pc:sldMkLst>
        <pc:spChg chg="mod">
          <ac:chgData name="X Jeremy" userId="7f7dfa19bb4c4406" providerId="LiveId" clId="{B40ADBFB-9E75-4DDD-A017-496D40CE5BC5}" dt="2020-02-18T19:13:10.885" v="595" actId="6549"/>
          <ac:spMkLst>
            <pc:docMk/>
            <pc:sldMk cId="3269428758" sldId="277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5.119" v="555" actId="20577"/>
          <ac:spMkLst>
            <pc:docMk/>
            <pc:sldMk cId="3269428758" sldId="277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7.596" v="557" actId="20577"/>
          <ac:spMkLst>
            <pc:docMk/>
            <pc:sldMk cId="3269428758" sldId="277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23.351" v="604" actId="478"/>
          <ac:picMkLst>
            <pc:docMk/>
            <pc:sldMk cId="3269428758" sldId="277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3.914" v="605"/>
          <ac:picMkLst>
            <pc:docMk/>
            <pc:sldMk cId="3269428758" sldId="277"/>
            <ac:picMk id="11" creationId="{E5759090-15A3-46EC-91F4-6FECD2D0A22E}"/>
          </ac:picMkLst>
        </pc:picChg>
      </pc:sldChg>
    </pc:docChg>
  </pc:docChgLst>
  <pc:docChgLst>
    <pc:chgData name="X Jeremy" userId="7f7dfa19bb4c4406" providerId="LiveId" clId="{8FB3F76B-4324-439B-BDCC-B0C2AD25AFB4}"/>
    <pc:docChg chg="undo custSel addSld delSld modSld">
      <pc:chgData name="X Jeremy" userId="7f7dfa19bb4c4406" providerId="LiveId" clId="{8FB3F76B-4324-439B-BDCC-B0C2AD25AFB4}" dt="2020-02-18T18:49:37.854" v="777" actId="20577"/>
      <pc:docMkLst>
        <pc:docMk/>
      </pc:docMkLst>
      <pc:sldChg chg="modSp">
        <pc:chgData name="X Jeremy" userId="7f7dfa19bb4c4406" providerId="LiveId" clId="{8FB3F76B-4324-439B-BDCC-B0C2AD25AFB4}" dt="2020-02-18T18:21:56.858" v="63" actId="20577"/>
        <pc:sldMkLst>
          <pc:docMk/>
          <pc:sldMk cId="0" sldId="267"/>
        </pc:sldMkLst>
        <pc:spChg chg="mod">
          <ac:chgData name="X Jeremy" userId="7f7dfa19bb4c4406" providerId="LiveId" clId="{8FB3F76B-4324-439B-BDCC-B0C2AD25AFB4}" dt="2020-02-18T18:21:56.858" v="63" actId="20577"/>
          <ac:spMkLst>
            <pc:docMk/>
            <pc:sldMk cId="0" sldId="267"/>
            <ac:spMk id="2" creationId="{00000000-0000-0000-0000-000000000000}"/>
          </ac:spMkLst>
        </pc:spChg>
      </pc:sldChg>
      <pc:sldChg chg="addSp modSp">
        <pc:chgData name="X Jeremy" userId="7f7dfa19bb4c4406" providerId="LiveId" clId="{8FB3F76B-4324-439B-BDCC-B0C2AD25AFB4}" dt="2020-02-18T18:46:29.295" v="720" actId="1036"/>
        <pc:sldMkLst>
          <pc:docMk/>
          <pc:sldMk cId="2642496940" sldId="275"/>
        </pc:sldMkLst>
        <pc:spChg chg="mod">
          <ac:chgData name="X Jeremy" userId="7f7dfa19bb4c4406" providerId="LiveId" clId="{8FB3F76B-4324-439B-BDCC-B0C2AD25AFB4}" dt="2020-02-18T18:22:05.921" v="91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8FB3F76B-4324-439B-BDCC-B0C2AD25AFB4}" dt="2020-02-18T18:44:51.574" v="620" actId="20577"/>
          <ac:spMkLst>
            <pc:docMk/>
            <pc:sldMk cId="2642496940" sldId="275"/>
            <ac:spMk id="3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4:15.747" v="579" actId="1036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8FB3F76B-4324-439B-BDCC-B0C2AD25AFB4}" dt="2020-02-18T18:39:54.103" v="510" actId="1035"/>
          <ac:spMkLst>
            <pc:docMk/>
            <pc:sldMk cId="2642496940" sldId="275"/>
            <ac:spMk id="10" creationId="{A521F16F-3A42-4B00-B2EC-4ED4A99E6954}"/>
          </ac:spMkLst>
        </pc:spChg>
        <pc:spChg chg="add mod">
          <ac:chgData name="X Jeremy" userId="7f7dfa19bb4c4406" providerId="LiveId" clId="{8FB3F76B-4324-439B-BDCC-B0C2AD25AFB4}" dt="2020-02-18T18:44:18.531" v="580" actId="1035"/>
          <ac:spMkLst>
            <pc:docMk/>
            <pc:sldMk cId="2642496940" sldId="275"/>
            <ac:spMk id="11" creationId="{F85492AF-8FBF-4729-8A70-A1DEB357F236}"/>
          </ac:spMkLst>
        </pc:spChg>
        <pc:spChg chg="add mod">
          <ac:chgData name="X Jeremy" userId="7f7dfa19bb4c4406" providerId="LiveId" clId="{8FB3F76B-4324-439B-BDCC-B0C2AD25AFB4}" dt="2020-02-18T18:44:36.428" v="616" actId="1035"/>
          <ac:spMkLst>
            <pc:docMk/>
            <pc:sldMk cId="2642496940" sldId="275"/>
            <ac:spMk id="12" creationId="{8AC77AC6-C112-4CDF-A053-76E3A5D6AB20}"/>
          </ac:spMkLst>
        </pc:spChg>
        <pc:spChg chg="add mod">
          <ac:chgData name="X Jeremy" userId="7f7dfa19bb4c4406" providerId="LiveId" clId="{8FB3F76B-4324-439B-BDCC-B0C2AD25AFB4}" dt="2020-02-18T18:45:02.073" v="646" actId="1035"/>
          <ac:spMkLst>
            <pc:docMk/>
            <pc:sldMk cId="2642496940" sldId="275"/>
            <ac:spMk id="13" creationId="{3A802A25-DE0B-43C4-B024-B2EABE4D75E6}"/>
          </ac:spMkLst>
        </pc:spChg>
        <pc:spChg chg="add mod">
          <ac:chgData name="X Jeremy" userId="7f7dfa19bb4c4406" providerId="LiveId" clId="{8FB3F76B-4324-439B-BDCC-B0C2AD25AFB4}" dt="2020-02-18T18:45:24.860" v="650" actId="1037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8FB3F76B-4324-439B-BDCC-B0C2AD25AFB4}" dt="2020-02-18T18:22:19.089" v="96"/>
          <ac:spMkLst>
            <pc:docMk/>
            <pc:sldMk cId="2642496940" sldId="275"/>
            <ac:spMk id="15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5:47.072" v="687" actId="1036"/>
          <ac:spMkLst>
            <pc:docMk/>
            <pc:sldMk cId="2642496940" sldId="275"/>
            <ac:spMk id="16" creationId="{8C752700-13EF-493D-80A3-C48B4C2A3424}"/>
          </ac:spMkLst>
        </pc:spChg>
        <pc:spChg chg="add mod">
          <ac:chgData name="X Jeremy" userId="7f7dfa19bb4c4406" providerId="LiveId" clId="{8FB3F76B-4324-439B-BDCC-B0C2AD25AFB4}" dt="2020-02-18T18:46:08.608" v="693" actId="1037"/>
          <ac:spMkLst>
            <pc:docMk/>
            <pc:sldMk cId="2642496940" sldId="275"/>
            <ac:spMk id="17" creationId="{DE6E421D-ADAC-4AEF-A4DD-C309F25CE2E4}"/>
          </ac:spMkLst>
        </pc:spChg>
        <pc:spChg chg="add mod">
          <ac:chgData name="X Jeremy" userId="7f7dfa19bb4c4406" providerId="LiveId" clId="{8FB3F76B-4324-439B-BDCC-B0C2AD25AFB4}" dt="2020-02-18T18:46:29.295" v="720" actId="1036"/>
          <ac:spMkLst>
            <pc:docMk/>
            <pc:sldMk cId="2642496940" sldId="275"/>
            <ac:spMk id="18" creationId="{BFE3AFE7-8038-4D11-B943-242C9C5BEAB0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325972168" sldId="276"/>
        </pc:sldMkLst>
      </pc:sldChg>
      <pc:sldChg chg="modSp add">
        <pc:chgData name="X Jeremy" userId="7f7dfa19bb4c4406" providerId="LiveId" clId="{8FB3F76B-4324-439B-BDCC-B0C2AD25AFB4}" dt="2020-02-18T18:48:00.803" v="749" actId="6549"/>
        <pc:sldMkLst>
          <pc:docMk/>
          <pc:sldMk cId="3034677651" sldId="276"/>
        </pc:sldMkLst>
        <pc:spChg chg="mod">
          <ac:chgData name="X Jeremy" userId="7f7dfa19bb4c4406" providerId="LiveId" clId="{8FB3F76B-4324-439B-BDCC-B0C2AD25AFB4}" dt="2020-02-18T18:48:00.803" v="749" actId="6549"/>
          <ac:spMkLst>
            <pc:docMk/>
            <pc:sldMk cId="3034677651" sldId="276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1.853" v="723" actId="20577"/>
          <ac:spMkLst>
            <pc:docMk/>
            <pc:sldMk cId="3034677651" sldId="276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4.843" v="725" actId="20577"/>
          <ac:spMkLst>
            <pc:docMk/>
            <pc:sldMk cId="3034677651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8FB3F76B-4324-439B-BDCC-B0C2AD25AFB4}" dt="2020-02-18T18:49:37.854" v="777" actId="20577"/>
        <pc:sldMkLst>
          <pc:docMk/>
          <pc:sldMk cId="7195249" sldId="277"/>
        </pc:sldMkLst>
        <pc:spChg chg="mod">
          <ac:chgData name="X Jeremy" userId="7f7dfa19bb4c4406" providerId="LiveId" clId="{8FB3F76B-4324-439B-BDCC-B0C2AD25AFB4}" dt="2020-02-18T18:49:30.565" v="773" actId="6549"/>
          <ac:spMkLst>
            <pc:docMk/>
            <pc:sldMk cId="7195249" sldId="277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7.854" v="777" actId="20577"/>
          <ac:spMkLst>
            <pc:docMk/>
            <pc:sldMk cId="7195249" sldId="277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4.645" v="775" actId="20577"/>
          <ac:spMkLst>
            <pc:docMk/>
            <pc:sldMk cId="7195249" sldId="277"/>
            <ac:spMk id="9" creationId="{A2FA783B-3A06-46C6-B929-51B2E2064045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827370802" sldId="277"/>
        </pc:sldMkLst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509476964" sldId="27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2020/3/21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2020/3/21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2020/3/21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628B2-F34D-4519-95A8-8600ADAE38A1}" type="datetimeFigureOut">
              <a:rPr lang="zh-CN" altLang="en-US" smtClean="0"/>
              <a:t>2020/3/21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手机屏幕的截图&#10;&#10;Description automatically generated">
            <a:extLst>
              <a:ext uri="{FF2B5EF4-FFF2-40B4-BE49-F238E27FC236}">
                <a16:creationId xmlns:a16="http://schemas.microsoft.com/office/drawing/2014/main" id="{33C521C2-CC0F-4E56-AAC4-029B756088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耶稣奇妙的救恩-大米">
            <a:hlinkClick r:id="" action="ppaction://media"/>
            <a:extLst>
              <a:ext uri="{FF2B5EF4-FFF2-40B4-BE49-F238E27FC236}">
                <a16:creationId xmlns:a16="http://schemas.microsoft.com/office/drawing/2014/main" id="{312F5060-062E-4CF5-A0C5-18288DFBE27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51096" y="354496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380">
        <p:fade/>
      </p:transition>
    </mc:Choice>
    <mc:Fallback xmlns="">
      <p:transition spd="med" advTm="838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8" objId="2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图片包含 游戏机, 键盘&#10;&#10;Description automatically generated">
            <a:extLst>
              <a:ext uri="{FF2B5EF4-FFF2-40B4-BE49-F238E27FC236}">
                <a16:creationId xmlns:a16="http://schemas.microsoft.com/office/drawing/2014/main" id="{A1C47475-3917-4BAC-87A8-F14489211B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86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5422">
        <p:fade/>
      </p:transition>
    </mc:Choice>
    <mc:Fallback xmlns="">
      <p:transition spd="med" advTm="35422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329D82B-A24C-44B5-B56A-3A50A15EC8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520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3070">
        <p:fade/>
      </p:transition>
    </mc:Choice>
    <mc:Fallback xmlns="">
      <p:transition spd="med" advTm="3307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手机屏幕的截图&#10;&#10;Description automatically generated">
            <a:extLst>
              <a:ext uri="{FF2B5EF4-FFF2-40B4-BE49-F238E27FC236}">
                <a16:creationId xmlns:a16="http://schemas.microsoft.com/office/drawing/2014/main" id="{12D45FD2-1672-4EB9-BCDC-9FF0204E52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655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3380">
        <p:fade/>
      </p:transition>
    </mc:Choice>
    <mc:Fallback xmlns="">
      <p:transition spd="med" advTm="3338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黑色的屏幕&#10;&#10;Description automatically generated">
            <a:extLst>
              <a:ext uri="{FF2B5EF4-FFF2-40B4-BE49-F238E27FC236}">
                <a16:creationId xmlns:a16="http://schemas.microsoft.com/office/drawing/2014/main" id="{5FEB8224-ED28-47DC-858E-0B6040D31C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400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2975">
        <p:fade/>
      </p:transition>
    </mc:Choice>
    <mc:Fallback xmlns="">
      <p:transition spd="med" advTm="32975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手机屏幕的截图&#10;&#10;Description automatically generated">
            <a:extLst>
              <a:ext uri="{FF2B5EF4-FFF2-40B4-BE49-F238E27FC236}">
                <a16:creationId xmlns:a16="http://schemas.microsoft.com/office/drawing/2014/main" id="{F5327056-A2E0-47B5-90ED-39AB8471CD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857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3601">
        <p:fade/>
      </p:transition>
    </mc:Choice>
    <mc:Fallback xmlns="">
      <p:transition spd="med" advTm="33601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黑色的屏幕&#10;&#10;Description automatically generated">
            <a:extLst>
              <a:ext uri="{FF2B5EF4-FFF2-40B4-BE49-F238E27FC236}">
                <a16:creationId xmlns:a16="http://schemas.microsoft.com/office/drawing/2014/main" id="{DAE3E5B5-D468-4A1E-B6FD-FFBFD75D37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509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4287">
        <p:fade/>
      </p:transition>
    </mc:Choice>
    <mc:Fallback xmlns="">
      <p:transition spd="med" advTm="54287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20023bca-6316-4ba2-899f-3d22d6b2ed6d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0</Words>
  <Application>Microsoft Office PowerPoint</Application>
  <PresentationFormat>Widescreen</PresentationFormat>
  <Paragraphs>0</Paragraphs>
  <Slides>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等线</vt:lpstr>
      <vt:lpstr>等线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Jeremy Xie</dc:creator>
  <cp:lastModifiedBy>X Jeremy</cp:lastModifiedBy>
  <cp:revision>127</cp:revision>
  <dcterms:created xsi:type="dcterms:W3CDTF">2017-01-03T08:36:00Z</dcterms:created>
  <dcterms:modified xsi:type="dcterms:W3CDTF">2020-03-21T02:34:05Z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2052-11.1.0.8527</vt:lpwstr>
  </property>
</Properties>
</file>