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8B070E-BA0C-4AEA-8A0F-B0BB5B7A9AEE}" v="14" dt="2020-03-05T03:41:53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9B8B070E-BA0C-4AEA-8A0F-B0BB5B7A9AEE}"/>
    <pc:docChg chg="addSld modSld">
      <pc:chgData name="X Jeremy" userId="7f7dfa19bb4c4406" providerId="LiveId" clId="{9B8B070E-BA0C-4AEA-8A0F-B0BB5B7A9AEE}" dt="2020-03-05T03:41:53.708" v="23"/>
      <pc:docMkLst>
        <pc:docMk/>
      </pc:docMkLst>
      <pc:sldChg chg="addSp modSp modTransition">
        <pc:chgData name="X Jeremy" userId="7f7dfa19bb4c4406" providerId="LiveId" clId="{9B8B070E-BA0C-4AEA-8A0F-B0BB5B7A9AEE}" dt="2020-03-05T03:41:53.708" v="23"/>
        <pc:sldMkLst>
          <pc:docMk/>
          <pc:sldMk cId="0" sldId="267"/>
        </pc:sldMkLst>
        <pc:picChg chg="add mod">
          <ac:chgData name="X Jeremy" userId="7f7dfa19bb4c4406" providerId="LiveId" clId="{9B8B070E-BA0C-4AEA-8A0F-B0BB5B7A9AEE}" dt="2020-03-05T03:37:52.979" v="7" actId="27614"/>
          <ac:picMkLst>
            <pc:docMk/>
            <pc:sldMk cId="0" sldId="267"/>
            <ac:picMk id="3" creationId="{ACDD9B99-06F8-46D7-9DE9-40646598597B}"/>
          </ac:picMkLst>
        </pc:picChg>
      </pc:sldChg>
      <pc:sldChg chg="addSp modSp add modTransition">
        <pc:chgData name="X Jeremy" userId="7f7dfa19bb4c4406" providerId="LiveId" clId="{9B8B070E-BA0C-4AEA-8A0F-B0BB5B7A9AEE}" dt="2020-03-05T03:41:53.708" v="23"/>
        <pc:sldMkLst>
          <pc:docMk/>
          <pc:sldMk cId="566445087" sldId="268"/>
        </pc:sldMkLst>
        <pc:picChg chg="add mod">
          <ac:chgData name="X Jeremy" userId="7f7dfa19bb4c4406" providerId="LiveId" clId="{9B8B070E-BA0C-4AEA-8A0F-B0BB5B7A9AEE}" dt="2020-03-05T03:37:58.965" v="9" actId="27614"/>
          <ac:picMkLst>
            <pc:docMk/>
            <pc:sldMk cId="566445087" sldId="268"/>
            <ac:picMk id="3" creationId="{09CE636B-C3F6-4603-AC4F-6F9BF3F9DC2A}"/>
          </ac:picMkLst>
        </pc:picChg>
      </pc:sldChg>
      <pc:sldChg chg="addSp modSp add modTransition">
        <pc:chgData name="X Jeremy" userId="7f7dfa19bb4c4406" providerId="LiveId" clId="{9B8B070E-BA0C-4AEA-8A0F-B0BB5B7A9AEE}" dt="2020-03-05T03:41:53.708" v="23"/>
        <pc:sldMkLst>
          <pc:docMk/>
          <pc:sldMk cId="615972882" sldId="269"/>
        </pc:sldMkLst>
        <pc:picChg chg="add mod">
          <ac:chgData name="X Jeremy" userId="7f7dfa19bb4c4406" providerId="LiveId" clId="{9B8B070E-BA0C-4AEA-8A0F-B0BB5B7A9AEE}" dt="2020-03-05T03:38:04.776" v="11" actId="27614"/>
          <ac:picMkLst>
            <pc:docMk/>
            <pc:sldMk cId="615972882" sldId="269"/>
            <ac:picMk id="3" creationId="{6A04165A-2BF9-41D5-A514-43FD993B6E55}"/>
          </ac:picMkLst>
        </pc:picChg>
      </pc:sldChg>
      <pc:sldChg chg="addSp modSp add modTransition">
        <pc:chgData name="X Jeremy" userId="7f7dfa19bb4c4406" providerId="LiveId" clId="{9B8B070E-BA0C-4AEA-8A0F-B0BB5B7A9AEE}" dt="2020-03-05T03:41:53.708" v="23"/>
        <pc:sldMkLst>
          <pc:docMk/>
          <pc:sldMk cId="2308529466" sldId="270"/>
        </pc:sldMkLst>
        <pc:picChg chg="add mod">
          <ac:chgData name="X Jeremy" userId="7f7dfa19bb4c4406" providerId="LiveId" clId="{9B8B070E-BA0C-4AEA-8A0F-B0BB5B7A9AEE}" dt="2020-03-05T03:38:09.734" v="13" actId="27614"/>
          <ac:picMkLst>
            <pc:docMk/>
            <pc:sldMk cId="2308529466" sldId="270"/>
            <ac:picMk id="3" creationId="{5F5A8E5B-40E8-478A-A1B8-576EC317F0C0}"/>
          </ac:picMkLst>
        </pc:picChg>
      </pc:sldChg>
      <pc:sldChg chg="addSp modSp add modTransition">
        <pc:chgData name="X Jeremy" userId="7f7dfa19bb4c4406" providerId="LiveId" clId="{9B8B070E-BA0C-4AEA-8A0F-B0BB5B7A9AEE}" dt="2020-03-05T03:41:53.708" v="23"/>
        <pc:sldMkLst>
          <pc:docMk/>
          <pc:sldMk cId="3217539564" sldId="271"/>
        </pc:sldMkLst>
        <pc:picChg chg="add mod">
          <ac:chgData name="X Jeremy" userId="7f7dfa19bb4c4406" providerId="LiveId" clId="{9B8B070E-BA0C-4AEA-8A0F-B0BB5B7A9AEE}" dt="2020-03-05T03:38:14.500" v="16" actId="962"/>
          <ac:picMkLst>
            <pc:docMk/>
            <pc:sldMk cId="3217539564" sldId="271"/>
            <ac:picMk id="3" creationId="{671894B8-5D7E-4149-9813-756BE4B844CC}"/>
          </ac:picMkLst>
        </pc:picChg>
      </pc:sldChg>
      <pc:sldChg chg="addSp modSp add modTransition">
        <pc:chgData name="X Jeremy" userId="7f7dfa19bb4c4406" providerId="LiveId" clId="{9B8B070E-BA0C-4AEA-8A0F-B0BB5B7A9AEE}" dt="2020-03-05T03:41:53.708" v="23"/>
        <pc:sldMkLst>
          <pc:docMk/>
          <pc:sldMk cId="386267512" sldId="272"/>
        </pc:sldMkLst>
        <pc:picChg chg="add mod">
          <ac:chgData name="X Jeremy" userId="7f7dfa19bb4c4406" providerId="LiveId" clId="{9B8B070E-BA0C-4AEA-8A0F-B0BB5B7A9AEE}" dt="2020-03-05T03:38:21.189" v="19" actId="962"/>
          <ac:picMkLst>
            <pc:docMk/>
            <pc:sldMk cId="386267512" sldId="272"/>
            <ac:picMk id="3" creationId="{E42A50D1-C6EE-45A9-9CAA-CF3F301BED97}"/>
          </ac:picMkLst>
        </pc:picChg>
      </pc:sldChg>
      <pc:sldChg chg="addSp modSp add modTransition">
        <pc:chgData name="X Jeremy" userId="7f7dfa19bb4c4406" providerId="LiveId" clId="{9B8B070E-BA0C-4AEA-8A0F-B0BB5B7A9AEE}" dt="2020-03-05T03:41:53.708" v="23"/>
        <pc:sldMkLst>
          <pc:docMk/>
          <pc:sldMk cId="3102918714" sldId="273"/>
        </pc:sldMkLst>
        <pc:picChg chg="add mod">
          <ac:chgData name="X Jeremy" userId="7f7dfa19bb4c4406" providerId="LiveId" clId="{9B8B070E-BA0C-4AEA-8A0F-B0BB5B7A9AEE}" dt="2020-03-05T03:38:26.406" v="22" actId="962"/>
          <ac:picMkLst>
            <pc:docMk/>
            <pc:sldMk cId="3102918714" sldId="273"/>
            <ac:picMk id="3" creationId="{5CF96C70-0851-4A6F-BE67-4A1A72DFA33D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ACDD9B99-06F8-46D7-9DE9-4064659859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键盘, 照片, 黑色, 白色&#10;&#10;Description automatically generated">
            <a:extLst>
              <a:ext uri="{FF2B5EF4-FFF2-40B4-BE49-F238E27FC236}">
                <a16:creationId xmlns:a16="http://schemas.microsoft.com/office/drawing/2014/main" id="{09CE636B-C3F6-4603-AC4F-6F9BF3F9DC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445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屏幕&#10;&#10;Description automatically generated">
            <a:extLst>
              <a:ext uri="{FF2B5EF4-FFF2-40B4-BE49-F238E27FC236}">
                <a16:creationId xmlns:a16="http://schemas.microsoft.com/office/drawing/2014/main" id="{6A04165A-2BF9-41D5-A514-43FD993B6E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972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黑色, 键盘, 照片, 白色&#10;&#10;Description automatically generated">
            <a:extLst>
              <a:ext uri="{FF2B5EF4-FFF2-40B4-BE49-F238E27FC236}">
                <a16:creationId xmlns:a16="http://schemas.microsoft.com/office/drawing/2014/main" id="{5F5A8E5B-40E8-478A-A1B8-576EC317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529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屏幕&#10;&#10;Description automatically generated">
            <a:extLst>
              <a:ext uri="{FF2B5EF4-FFF2-40B4-BE49-F238E27FC236}">
                <a16:creationId xmlns:a16="http://schemas.microsoft.com/office/drawing/2014/main" id="{671894B8-5D7E-4149-9813-756BE4B84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539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键盘, 黑色, 照片, 白色&#10;&#10;Description automatically generated">
            <a:extLst>
              <a:ext uri="{FF2B5EF4-FFF2-40B4-BE49-F238E27FC236}">
                <a16:creationId xmlns:a16="http://schemas.microsoft.com/office/drawing/2014/main" id="{E42A50D1-C6EE-45A9-9CAA-CF3F301BE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67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屏幕&#10;&#10;Description automatically generated">
            <a:extLst>
              <a:ext uri="{FF2B5EF4-FFF2-40B4-BE49-F238E27FC236}">
                <a16:creationId xmlns:a16="http://schemas.microsoft.com/office/drawing/2014/main" id="{5CF96C70-0851-4A6F-BE67-4A1A72DFA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18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126</cp:revision>
  <dcterms:created xsi:type="dcterms:W3CDTF">2017-01-03T08:36:00Z</dcterms:created>
  <dcterms:modified xsi:type="dcterms:W3CDTF">2020-03-05T03:41:55Z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