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8D162-B0B1-43FA-BFEC-48C021DB3376}" v="4" dt="2020-03-06T06:22:25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9B8B070E-BA0C-4AEA-8A0F-B0BB5B7A9AEE}"/>
    <pc:docChg chg="addSld modSld">
      <pc:chgData name="X Jeremy" userId="7f7dfa19bb4c4406" providerId="LiveId" clId="{9B8B070E-BA0C-4AEA-8A0F-B0BB5B7A9AEE}" dt="2020-03-05T03:38:26.406" v="22" actId="962"/>
      <pc:docMkLst>
        <pc:docMk/>
      </pc:docMkLst>
      <pc:sldChg chg="addSp modSp">
        <pc:chgData name="X Jeremy" userId="7f7dfa19bb4c4406" providerId="LiveId" clId="{9B8B070E-BA0C-4AEA-8A0F-B0BB5B7A9AEE}" dt="2020-03-05T03:37:52.979" v="7" actId="27614"/>
        <pc:sldMkLst>
          <pc:docMk/>
          <pc:sldMk cId="0" sldId="267"/>
        </pc:sldMkLst>
        <pc:picChg chg="add mod">
          <ac:chgData name="X Jeremy" userId="7f7dfa19bb4c4406" providerId="LiveId" clId="{9B8B070E-BA0C-4AEA-8A0F-B0BB5B7A9AEE}" dt="2020-03-05T03:37:52.979" v="7" actId="27614"/>
          <ac:picMkLst>
            <pc:docMk/>
            <pc:sldMk cId="0" sldId="267"/>
            <ac:picMk id="3" creationId="{ACDD9B99-06F8-46D7-9DE9-40646598597B}"/>
          </ac:picMkLst>
        </pc:picChg>
      </pc:sldChg>
      <pc:sldChg chg="addSp modSp add">
        <pc:chgData name="X Jeremy" userId="7f7dfa19bb4c4406" providerId="LiveId" clId="{9B8B070E-BA0C-4AEA-8A0F-B0BB5B7A9AEE}" dt="2020-03-05T03:37:58.965" v="9" actId="27614"/>
        <pc:sldMkLst>
          <pc:docMk/>
          <pc:sldMk cId="566445087" sldId="268"/>
        </pc:sldMkLst>
        <pc:picChg chg="add mod">
          <ac:chgData name="X Jeremy" userId="7f7dfa19bb4c4406" providerId="LiveId" clId="{9B8B070E-BA0C-4AEA-8A0F-B0BB5B7A9AEE}" dt="2020-03-05T03:37:58.965" v="9" actId="27614"/>
          <ac:picMkLst>
            <pc:docMk/>
            <pc:sldMk cId="566445087" sldId="268"/>
            <ac:picMk id="3" creationId="{09CE636B-C3F6-4603-AC4F-6F9BF3F9DC2A}"/>
          </ac:picMkLst>
        </pc:picChg>
      </pc:sldChg>
      <pc:sldChg chg="addSp modSp add">
        <pc:chgData name="X Jeremy" userId="7f7dfa19bb4c4406" providerId="LiveId" clId="{9B8B070E-BA0C-4AEA-8A0F-B0BB5B7A9AEE}" dt="2020-03-05T03:38:04.776" v="11" actId="27614"/>
        <pc:sldMkLst>
          <pc:docMk/>
          <pc:sldMk cId="615972882" sldId="269"/>
        </pc:sldMkLst>
        <pc:picChg chg="add mod">
          <ac:chgData name="X Jeremy" userId="7f7dfa19bb4c4406" providerId="LiveId" clId="{9B8B070E-BA0C-4AEA-8A0F-B0BB5B7A9AEE}" dt="2020-03-05T03:38:04.776" v="11" actId="27614"/>
          <ac:picMkLst>
            <pc:docMk/>
            <pc:sldMk cId="615972882" sldId="269"/>
            <ac:picMk id="3" creationId="{6A04165A-2BF9-41D5-A514-43FD993B6E55}"/>
          </ac:picMkLst>
        </pc:picChg>
      </pc:sldChg>
      <pc:sldChg chg="addSp modSp add">
        <pc:chgData name="X Jeremy" userId="7f7dfa19bb4c4406" providerId="LiveId" clId="{9B8B070E-BA0C-4AEA-8A0F-B0BB5B7A9AEE}" dt="2020-03-05T03:38:09.734" v="13" actId="27614"/>
        <pc:sldMkLst>
          <pc:docMk/>
          <pc:sldMk cId="2308529466" sldId="270"/>
        </pc:sldMkLst>
        <pc:picChg chg="add mod">
          <ac:chgData name="X Jeremy" userId="7f7dfa19bb4c4406" providerId="LiveId" clId="{9B8B070E-BA0C-4AEA-8A0F-B0BB5B7A9AEE}" dt="2020-03-05T03:38:09.734" v="13" actId="27614"/>
          <ac:picMkLst>
            <pc:docMk/>
            <pc:sldMk cId="2308529466" sldId="270"/>
            <ac:picMk id="3" creationId="{5F5A8E5B-40E8-478A-A1B8-576EC317F0C0}"/>
          </ac:picMkLst>
        </pc:picChg>
      </pc:sldChg>
      <pc:sldChg chg="addSp modSp add">
        <pc:chgData name="X Jeremy" userId="7f7dfa19bb4c4406" providerId="LiveId" clId="{9B8B070E-BA0C-4AEA-8A0F-B0BB5B7A9AEE}" dt="2020-03-05T03:38:14.500" v="16" actId="962"/>
        <pc:sldMkLst>
          <pc:docMk/>
          <pc:sldMk cId="3217539564" sldId="271"/>
        </pc:sldMkLst>
        <pc:picChg chg="add mod">
          <ac:chgData name="X Jeremy" userId="7f7dfa19bb4c4406" providerId="LiveId" clId="{9B8B070E-BA0C-4AEA-8A0F-B0BB5B7A9AEE}" dt="2020-03-05T03:38:14.500" v="16" actId="962"/>
          <ac:picMkLst>
            <pc:docMk/>
            <pc:sldMk cId="3217539564" sldId="271"/>
            <ac:picMk id="3" creationId="{671894B8-5D7E-4149-9813-756BE4B844CC}"/>
          </ac:picMkLst>
        </pc:picChg>
      </pc:sldChg>
      <pc:sldChg chg="addSp modSp add">
        <pc:chgData name="X Jeremy" userId="7f7dfa19bb4c4406" providerId="LiveId" clId="{9B8B070E-BA0C-4AEA-8A0F-B0BB5B7A9AEE}" dt="2020-03-05T03:38:21.189" v="19" actId="962"/>
        <pc:sldMkLst>
          <pc:docMk/>
          <pc:sldMk cId="386267512" sldId="272"/>
        </pc:sldMkLst>
        <pc:picChg chg="add mod">
          <ac:chgData name="X Jeremy" userId="7f7dfa19bb4c4406" providerId="LiveId" clId="{9B8B070E-BA0C-4AEA-8A0F-B0BB5B7A9AEE}" dt="2020-03-05T03:38:21.189" v="19" actId="962"/>
          <ac:picMkLst>
            <pc:docMk/>
            <pc:sldMk cId="386267512" sldId="272"/>
            <ac:picMk id="3" creationId="{E42A50D1-C6EE-45A9-9CAA-CF3F301BED97}"/>
          </ac:picMkLst>
        </pc:picChg>
      </pc:sldChg>
      <pc:sldChg chg="addSp modSp add">
        <pc:chgData name="X Jeremy" userId="7f7dfa19bb4c4406" providerId="LiveId" clId="{9B8B070E-BA0C-4AEA-8A0F-B0BB5B7A9AEE}" dt="2020-03-05T03:38:26.406" v="22" actId="962"/>
        <pc:sldMkLst>
          <pc:docMk/>
          <pc:sldMk cId="3102918714" sldId="273"/>
        </pc:sldMkLst>
        <pc:picChg chg="add mod">
          <ac:chgData name="X Jeremy" userId="7f7dfa19bb4c4406" providerId="LiveId" clId="{9B8B070E-BA0C-4AEA-8A0F-B0BB5B7A9AEE}" dt="2020-03-05T03:38:26.406" v="22" actId="962"/>
          <ac:picMkLst>
            <pc:docMk/>
            <pc:sldMk cId="3102918714" sldId="273"/>
            <ac:picMk id="3" creationId="{5CF96C70-0851-4A6F-BE67-4A1A72DFA33D}"/>
          </ac:picMkLst>
        </pc:picChg>
      </pc:sldChg>
    </pc:docChg>
  </pc:docChgLst>
  <pc:docChgLst>
    <pc:chgData name="X Jeremy" userId="7f7dfa19bb4c4406" providerId="LiveId" clId="{8888D162-B0B1-43FA-BFEC-48C021DB3376}"/>
    <pc:docChg chg="custSel modSld">
      <pc:chgData name="X Jeremy" userId="7f7dfa19bb4c4406" providerId="LiveId" clId="{8888D162-B0B1-43FA-BFEC-48C021DB3376}" dt="2020-03-06T06:22:25.942" v="5"/>
      <pc:docMkLst>
        <pc:docMk/>
      </pc:docMkLst>
      <pc:sldChg chg="addSp delSp modSp delAnim modAnim">
        <pc:chgData name="X Jeremy" userId="7f7dfa19bb4c4406" providerId="LiveId" clId="{8888D162-B0B1-43FA-BFEC-48C021DB3376}" dt="2020-03-06T06:22:25.942" v="5"/>
        <pc:sldMkLst>
          <pc:docMk/>
          <pc:sldMk cId="0" sldId="267"/>
        </pc:sldMkLst>
        <pc:picChg chg="del">
          <ac:chgData name="X Jeremy" userId="7f7dfa19bb4c4406" providerId="LiveId" clId="{8888D162-B0B1-43FA-BFEC-48C021DB3376}" dt="2020-03-06T06:22:04.019" v="0" actId="478"/>
          <ac:picMkLst>
            <pc:docMk/>
            <pc:sldMk cId="0" sldId="267"/>
            <ac:picMk id="2" creationId="{3CCFC3C9-013B-4EA5-BAF9-352EB0F414D2}"/>
          </ac:picMkLst>
        </pc:picChg>
        <pc:picChg chg="add mod">
          <ac:chgData name="X Jeremy" userId="7f7dfa19bb4c4406" providerId="LiveId" clId="{8888D162-B0B1-43FA-BFEC-48C021DB3376}" dt="2020-03-06T06:22:22.572" v="2" actId="1076"/>
          <ac:picMkLst>
            <pc:docMk/>
            <pc:sldMk cId="0" sldId="267"/>
            <ac:picMk id="4" creationId="{D40EE3C1-8F96-4400-8FAE-A44C29501A3D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338B9FDE-3392-4285-9603-B788E0D934FC}"/>
    <pc:docChg chg="modSld">
      <pc:chgData name="X Jeremy" userId="7f7dfa19bb4c4406" providerId="LiveId" clId="{338B9FDE-3392-4285-9603-B788E0D934FC}" dt="2020-03-05T04:21:41.193" v="6"/>
      <pc:docMkLst>
        <pc:docMk/>
      </pc:docMkLst>
      <pc:sldChg chg="addSp modSp modTransition modAnim">
        <pc:chgData name="X Jeremy" userId="7f7dfa19bb4c4406" providerId="LiveId" clId="{338B9FDE-3392-4285-9603-B788E0D934FC}" dt="2020-03-05T04:21:41.193" v="6"/>
        <pc:sldMkLst>
          <pc:docMk/>
          <pc:sldMk cId="0" sldId="267"/>
        </pc:sldMkLst>
        <pc:picChg chg="add mod">
          <ac:chgData name="X Jeremy" userId="7f7dfa19bb4c4406" providerId="LiveId" clId="{338B9FDE-3392-4285-9603-B788E0D934FC}" dt="2020-03-05T03:41:05.702" v="1" actId="1076"/>
          <ac:picMkLst>
            <pc:docMk/>
            <pc:sldMk cId="0" sldId="267"/>
            <ac:picMk id="2" creationId="{3CCFC3C9-013B-4EA5-BAF9-352EB0F414D2}"/>
          </ac:picMkLst>
        </pc:picChg>
      </pc:sldChg>
      <pc:sldChg chg="modTransition">
        <pc:chgData name="X Jeremy" userId="7f7dfa19bb4c4406" providerId="LiveId" clId="{338B9FDE-3392-4285-9603-B788E0D934FC}" dt="2020-03-05T04:21:41.193" v="6"/>
        <pc:sldMkLst>
          <pc:docMk/>
          <pc:sldMk cId="566445087" sldId="268"/>
        </pc:sldMkLst>
      </pc:sldChg>
      <pc:sldChg chg="modTransition">
        <pc:chgData name="X Jeremy" userId="7f7dfa19bb4c4406" providerId="LiveId" clId="{338B9FDE-3392-4285-9603-B788E0D934FC}" dt="2020-03-05T04:21:41.193" v="6"/>
        <pc:sldMkLst>
          <pc:docMk/>
          <pc:sldMk cId="615972882" sldId="269"/>
        </pc:sldMkLst>
      </pc:sldChg>
      <pc:sldChg chg="modTransition">
        <pc:chgData name="X Jeremy" userId="7f7dfa19bb4c4406" providerId="LiveId" clId="{338B9FDE-3392-4285-9603-B788E0D934FC}" dt="2020-03-05T04:21:41.193" v="6"/>
        <pc:sldMkLst>
          <pc:docMk/>
          <pc:sldMk cId="2308529466" sldId="270"/>
        </pc:sldMkLst>
      </pc:sldChg>
      <pc:sldChg chg="modTransition">
        <pc:chgData name="X Jeremy" userId="7f7dfa19bb4c4406" providerId="LiveId" clId="{338B9FDE-3392-4285-9603-B788E0D934FC}" dt="2020-03-05T04:21:41.193" v="6"/>
        <pc:sldMkLst>
          <pc:docMk/>
          <pc:sldMk cId="3217539564" sldId="271"/>
        </pc:sldMkLst>
      </pc:sldChg>
      <pc:sldChg chg="modTransition">
        <pc:chgData name="X Jeremy" userId="7f7dfa19bb4c4406" providerId="LiveId" clId="{338B9FDE-3392-4285-9603-B788E0D934FC}" dt="2020-03-05T04:21:41.193" v="6"/>
        <pc:sldMkLst>
          <pc:docMk/>
          <pc:sldMk cId="386267512" sldId="272"/>
        </pc:sldMkLst>
      </pc:sldChg>
      <pc:sldChg chg="modTransition">
        <pc:chgData name="X Jeremy" userId="7f7dfa19bb4c4406" providerId="LiveId" clId="{338B9FDE-3392-4285-9603-B788E0D934FC}" dt="2020-03-05T04:21:41.193" v="6"/>
        <pc:sldMkLst>
          <pc:docMk/>
          <pc:sldMk cId="3102918714" sldId="273"/>
        </pc:sldMkLst>
      </pc:sldChg>
    </pc:docChg>
  </pc:docChgLst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ACDD9B99-06F8-46D7-9DE9-406465985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真神之爱-大米">
            <a:hlinkClick r:id="" action="ppaction://media"/>
            <a:extLst>
              <a:ext uri="{FF2B5EF4-FFF2-40B4-BE49-F238E27FC236}">
                <a16:creationId xmlns:a16="http://schemas.microsoft.com/office/drawing/2014/main" id="{D40EE3C1-8F96-4400-8FAE-A44C29501A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7357" y="32799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58">
        <p:fade/>
      </p:transition>
    </mc:Choice>
    <mc:Fallback xmlns="">
      <p:transition spd="med" advTm="95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键盘, 照片, 黑色, 白色&#10;&#10;Description automatically generated">
            <a:extLst>
              <a:ext uri="{FF2B5EF4-FFF2-40B4-BE49-F238E27FC236}">
                <a16:creationId xmlns:a16="http://schemas.microsoft.com/office/drawing/2014/main" id="{09CE636B-C3F6-4603-AC4F-6F9BF3F9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620">
        <p:fade/>
      </p:transition>
    </mc:Choice>
    <mc:Fallback xmlns="">
      <p:transition spd="med" advTm="3862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屏幕&#10;&#10;Description automatically generated">
            <a:extLst>
              <a:ext uri="{FF2B5EF4-FFF2-40B4-BE49-F238E27FC236}">
                <a16:creationId xmlns:a16="http://schemas.microsoft.com/office/drawing/2014/main" id="{6A04165A-2BF9-41D5-A514-43FD993B6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864">
        <p:fade/>
      </p:transition>
    </mc:Choice>
    <mc:Fallback xmlns="">
      <p:transition spd="med" advTm="1886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黑色, 键盘, 照片, 白色&#10;&#10;Description automatically generated">
            <a:extLst>
              <a:ext uri="{FF2B5EF4-FFF2-40B4-BE49-F238E27FC236}">
                <a16:creationId xmlns:a16="http://schemas.microsoft.com/office/drawing/2014/main" id="{5F5A8E5B-40E8-478A-A1B8-576EC317F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140">
        <p:fade/>
      </p:transition>
    </mc:Choice>
    <mc:Fallback xmlns="">
      <p:transition spd="med" advTm="3814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屏幕&#10;&#10;Description automatically generated">
            <a:extLst>
              <a:ext uri="{FF2B5EF4-FFF2-40B4-BE49-F238E27FC236}">
                <a16:creationId xmlns:a16="http://schemas.microsoft.com/office/drawing/2014/main" id="{671894B8-5D7E-4149-9813-756BE4B84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3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869">
        <p:fade/>
      </p:transition>
    </mc:Choice>
    <mc:Fallback xmlns="">
      <p:transition spd="med" advTm="1886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键盘, 黑色, 照片, 白色&#10;&#10;Description automatically generated">
            <a:extLst>
              <a:ext uri="{FF2B5EF4-FFF2-40B4-BE49-F238E27FC236}">
                <a16:creationId xmlns:a16="http://schemas.microsoft.com/office/drawing/2014/main" id="{E42A50D1-C6EE-45A9-9CAA-CF3F301BE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916">
        <p:fade/>
      </p:transition>
    </mc:Choice>
    <mc:Fallback xmlns="">
      <p:transition spd="med" advTm="3791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屏幕&#10;&#10;Description automatically generated">
            <a:extLst>
              <a:ext uri="{FF2B5EF4-FFF2-40B4-BE49-F238E27FC236}">
                <a16:creationId xmlns:a16="http://schemas.microsoft.com/office/drawing/2014/main" id="{5CF96C70-0851-4A6F-BE67-4A1A72DFA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804">
        <p:fade/>
      </p:transition>
    </mc:Choice>
    <mc:Fallback xmlns="">
      <p:transition spd="med" advTm="2480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126</cp:revision>
  <dcterms:created xsi:type="dcterms:W3CDTF">2017-01-03T08:36:00Z</dcterms:created>
  <dcterms:modified xsi:type="dcterms:W3CDTF">2020-03-06T06:22:29Z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