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</p:sldIdLst>
  <p:sldSz cx="12192000" cy="6858000"/>
  <p:notesSz cx="6858000" cy="9144000"/>
  <p:custDataLst>
    <p:tags r:id="rId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53C66C-0104-4DE5-BCC4-45FB18AD956C}" v="7" dt="2020-03-05T06:56:19.3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F553C66C-0104-4DE5-BCC4-45FB18AD956C}"/>
    <pc:docChg chg="addSld modSld">
      <pc:chgData name="X Jeremy" userId="7f7dfa19bb4c4406" providerId="LiveId" clId="{F553C66C-0104-4DE5-BCC4-45FB18AD956C}" dt="2020-03-05T06:56:19.332" v="6" actId="931"/>
      <pc:docMkLst>
        <pc:docMk/>
      </pc:docMkLst>
      <pc:sldChg chg="addSp modSp">
        <pc:chgData name="X Jeremy" userId="7f7dfa19bb4c4406" providerId="LiveId" clId="{F553C66C-0104-4DE5-BCC4-45FB18AD956C}" dt="2020-03-05T06:55:59.823" v="3" actId="931"/>
        <pc:sldMkLst>
          <pc:docMk/>
          <pc:sldMk cId="0" sldId="267"/>
        </pc:sldMkLst>
        <pc:picChg chg="add mod">
          <ac:chgData name="X Jeremy" userId="7f7dfa19bb4c4406" providerId="LiveId" clId="{F553C66C-0104-4DE5-BCC4-45FB18AD956C}" dt="2020-03-05T06:55:59.823" v="3" actId="931"/>
          <ac:picMkLst>
            <pc:docMk/>
            <pc:sldMk cId="0" sldId="267"/>
            <ac:picMk id="3" creationId="{73D06BD9-F935-4E60-9AB4-05D9CBA022DA}"/>
          </ac:picMkLst>
        </pc:picChg>
      </pc:sldChg>
      <pc:sldChg chg="addSp modSp add">
        <pc:chgData name="X Jeremy" userId="7f7dfa19bb4c4406" providerId="LiveId" clId="{F553C66C-0104-4DE5-BCC4-45FB18AD956C}" dt="2020-03-05T06:56:06.248" v="4" actId="931"/>
        <pc:sldMkLst>
          <pc:docMk/>
          <pc:sldMk cId="1872418866" sldId="268"/>
        </pc:sldMkLst>
        <pc:picChg chg="add mod">
          <ac:chgData name="X Jeremy" userId="7f7dfa19bb4c4406" providerId="LiveId" clId="{F553C66C-0104-4DE5-BCC4-45FB18AD956C}" dt="2020-03-05T06:56:06.248" v="4" actId="931"/>
          <ac:picMkLst>
            <pc:docMk/>
            <pc:sldMk cId="1872418866" sldId="268"/>
            <ac:picMk id="3" creationId="{225AD28B-1DF8-4B58-9CC7-26D031D7F473}"/>
          </ac:picMkLst>
        </pc:picChg>
      </pc:sldChg>
      <pc:sldChg chg="addSp modSp add">
        <pc:chgData name="X Jeremy" userId="7f7dfa19bb4c4406" providerId="LiveId" clId="{F553C66C-0104-4DE5-BCC4-45FB18AD956C}" dt="2020-03-05T06:56:13.904" v="5" actId="931"/>
        <pc:sldMkLst>
          <pc:docMk/>
          <pc:sldMk cId="935992490" sldId="269"/>
        </pc:sldMkLst>
        <pc:picChg chg="add mod">
          <ac:chgData name="X Jeremy" userId="7f7dfa19bb4c4406" providerId="LiveId" clId="{F553C66C-0104-4DE5-BCC4-45FB18AD956C}" dt="2020-03-05T06:56:13.904" v="5" actId="931"/>
          <ac:picMkLst>
            <pc:docMk/>
            <pc:sldMk cId="935992490" sldId="269"/>
            <ac:picMk id="3" creationId="{2000D55C-6B1B-4C74-B646-AD53BCD1A86E}"/>
          </ac:picMkLst>
        </pc:picChg>
      </pc:sldChg>
      <pc:sldChg chg="addSp modSp add">
        <pc:chgData name="X Jeremy" userId="7f7dfa19bb4c4406" providerId="LiveId" clId="{F553C66C-0104-4DE5-BCC4-45FB18AD956C}" dt="2020-03-05T06:56:19.332" v="6" actId="931"/>
        <pc:sldMkLst>
          <pc:docMk/>
          <pc:sldMk cId="3915854249" sldId="270"/>
        </pc:sldMkLst>
        <pc:picChg chg="add mod">
          <ac:chgData name="X Jeremy" userId="7f7dfa19bb4c4406" providerId="LiveId" clId="{F553C66C-0104-4DE5-BCC4-45FB18AD956C}" dt="2020-03-05T06:56:19.332" v="6" actId="931"/>
          <ac:picMkLst>
            <pc:docMk/>
            <pc:sldMk cId="3915854249" sldId="270"/>
            <ac:picMk id="3" creationId="{48E6A4F9-B029-405D-BFBB-6B4F24E1E6F0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3D06BD9-F935-4E60-9AB4-05D9CBA022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25AD28B-1DF8-4B58-9CC7-26D031D7F4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418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000D55C-6B1B-4C74-B646-AD53BCD1A8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99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8E6A4F9-B029-405D-BFBB-6B4F24E1E6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854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127</cp:revision>
  <dcterms:created xsi:type="dcterms:W3CDTF">2017-01-03T08:36:00Z</dcterms:created>
  <dcterms:modified xsi:type="dcterms:W3CDTF">2020-03-05T06:56:24Z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