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3BE0D-2924-415C-B721-6ABFBBB3BE0B}" v="4" dt="2020-03-06T16:20:11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F553C66C-0104-4DE5-BCC4-45FB18AD956C}"/>
    <pc:docChg chg="addSld modSld">
      <pc:chgData name="X Jeremy" userId="7f7dfa19bb4c4406" providerId="LiveId" clId="{F553C66C-0104-4DE5-BCC4-45FB18AD956C}" dt="2020-03-05T06:56:19.332" v="6" actId="931"/>
      <pc:docMkLst>
        <pc:docMk/>
      </pc:docMkLst>
      <pc:sldChg chg="addSp modSp">
        <pc:chgData name="X Jeremy" userId="7f7dfa19bb4c4406" providerId="LiveId" clId="{F553C66C-0104-4DE5-BCC4-45FB18AD956C}" dt="2020-03-05T06:55:59.823" v="3" actId="931"/>
        <pc:sldMkLst>
          <pc:docMk/>
          <pc:sldMk cId="0" sldId="267"/>
        </pc:sldMkLst>
        <pc:picChg chg="add mod">
          <ac:chgData name="X Jeremy" userId="7f7dfa19bb4c4406" providerId="LiveId" clId="{F553C66C-0104-4DE5-BCC4-45FB18AD956C}" dt="2020-03-05T06:55:59.823" v="3" actId="931"/>
          <ac:picMkLst>
            <pc:docMk/>
            <pc:sldMk cId="0" sldId="267"/>
            <ac:picMk id="3" creationId="{73D06BD9-F935-4E60-9AB4-05D9CBA022DA}"/>
          </ac:picMkLst>
        </pc:picChg>
      </pc:sldChg>
      <pc:sldChg chg="addSp modSp add">
        <pc:chgData name="X Jeremy" userId="7f7dfa19bb4c4406" providerId="LiveId" clId="{F553C66C-0104-4DE5-BCC4-45FB18AD956C}" dt="2020-03-05T06:56:06.248" v="4" actId="931"/>
        <pc:sldMkLst>
          <pc:docMk/>
          <pc:sldMk cId="1872418866" sldId="268"/>
        </pc:sldMkLst>
        <pc:picChg chg="add mod">
          <ac:chgData name="X Jeremy" userId="7f7dfa19bb4c4406" providerId="LiveId" clId="{F553C66C-0104-4DE5-BCC4-45FB18AD956C}" dt="2020-03-05T06:56:06.248" v="4" actId="931"/>
          <ac:picMkLst>
            <pc:docMk/>
            <pc:sldMk cId="1872418866" sldId="268"/>
            <ac:picMk id="3" creationId="{225AD28B-1DF8-4B58-9CC7-26D031D7F473}"/>
          </ac:picMkLst>
        </pc:picChg>
      </pc:sldChg>
      <pc:sldChg chg="addSp modSp add">
        <pc:chgData name="X Jeremy" userId="7f7dfa19bb4c4406" providerId="LiveId" clId="{F553C66C-0104-4DE5-BCC4-45FB18AD956C}" dt="2020-03-05T06:56:13.904" v="5" actId="931"/>
        <pc:sldMkLst>
          <pc:docMk/>
          <pc:sldMk cId="935992490" sldId="269"/>
        </pc:sldMkLst>
        <pc:picChg chg="add mod">
          <ac:chgData name="X Jeremy" userId="7f7dfa19bb4c4406" providerId="LiveId" clId="{F553C66C-0104-4DE5-BCC4-45FB18AD956C}" dt="2020-03-05T06:56:13.904" v="5" actId="931"/>
          <ac:picMkLst>
            <pc:docMk/>
            <pc:sldMk cId="935992490" sldId="269"/>
            <ac:picMk id="3" creationId="{2000D55C-6B1B-4C74-B646-AD53BCD1A86E}"/>
          </ac:picMkLst>
        </pc:picChg>
      </pc:sldChg>
      <pc:sldChg chg="addSp modSp add">
        <pc:chgData name="X Jeremy" userId="7f7dfa19bb4c4406" providerId="LiveId" clId="{F553C66C-0104-4DE5-BCC4-45FB18AD956C}" dt="2020-03-05T06:56:19.332" v="6" actId="931"/>
        <pc:sldMkLst>
          <pc:docMk/>
          <pc:sldMk cId="3915854249" sldId="270"/>
        </pc:sldMkLst>
        <pc:picChg chg="add mod">
          <ac:chgData name="X Jeremy" userId="7f7dfa19bb4c4406" providerId="LiveId" clId="{F553C66C-0104-4DE5-BCC4-45FB18AD956C}" dt="2020-03-05T06:56:19.332" v="6" actId="931"/>
          <ac:picMkLst>
            <pc:docMk/>
            <pc:sldMk cId="3915854249" sldId="270"/>
            <ac:picMk id="3" creationId="{48E6A4F9-B029-405D-BFBB-6B4F24E1E6F0}"/>
          </ac:picMkLst>
        </pc:picChg>
      </pc:sldChg>
    </pc:docChg>
  </pc:docChgLst>
  <pc:docChgLst>
    <pc:chgData name="X Jeremy" userId="7f7dfa19bb4c4406" providerId="LiveId" clId="{DB83BE0D-2924-415C-B721-6ABFBBB3BE0B}"/>
    <pc:docChg chg="custSel modSld">
      <pc:chgData name="X Jeremy" userId="7f7dfa19bb4c4406" providerId="LiveId" clId="{DB83BE0D-2924-415C-B721-6ABFBBB3BE0B}" dt="2020-03-06T16:20:11.514" v="5"/>
      <pc:docMkLst>
        <pc:docMk/>
      </pc:docMkLst>
      <pc:sldChg chg="addSp delSp modSp delAnim modAnim">
        <pc:chgData name="X Jeremy" userId="7f7dfa19bb4c4406" providerId="LiveId" clId="{DB83BE0D-2924-415C-B721-6ABFBBB3BE0B}" dt="2020-03-06T16:20:11.514" v="5"/>
        <pc:sldMkLst>
          <pc:docMk/>
          <pc:sldMk cId="0" sldId="267"/>
        </pc:sldMkLst>
        <pc:picChg chg="del">
          <ac:chgData name="X Jeremy" userId="7f7dfa19bb4c4406" providerId="LiveId" clId="{DB83BE0D-2924-415C-B721-6ABFBBB3BE0B}" dt="2020-03-06T16:19:49.321" v="0" actId="478"/>
          <ac:picMkLst>
            <pc:docMk/>
            <pc:sldMk cId="0" sldId="267"/>
            <ac:picMk id="2" creationId="{FF7D20EA-B04C-4E51-AD96-FADFC9037F8C}"/>
          </ac:picMkLst>
        </pc:picChg>
        <pc:picChg chg="add mod">
          <ac:chgData name="X Jeremy" userId="7f7dfa19bb4c4406" providerId="LiveId" clId="{DB83BE0D-2924-415C-B721-6ABFBBB3BE0B}" dt="2020-03-06T16:20:08.069" v="2" actId="1076"/>
          <ac:picMkLst>
            <pc:docMk/>
            <pc:sldMk cId="0" sldId="267"/>
            <ac:picMk id="4" creationId="{5EADFF8A-9FBD-4847-AE6A-F64EE397DB23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0F78163-0628-4925-9361-FF56FB98EE30}"/>
    <pc:docChg chg="modSld">
      <pc:chgData name="X Jeremy" userId="7f7dfa19bb4c4406" providerId="LiveId" clId="{D0F78163-0628-4925-9361-FF56FB98EE30}" dt="2020-03-05T07:02:39.722" v="5"/>
      <pc:docMkLst>
        <pc:docMk/>
      </pc:docMkLst>
      <pc:sldChg chg="addSp modSp modTransition modAnim">
        <pc:chgData name="X Jeremy" userId="7f7dfa19bb4c4406" providerId="LiveId" clId="{D0F78163-0628-4925-9361-FF56FB98EE30}" dt="2020-03-05T07:02:39.722" v="5"/>
        <pc:sldMkLst>
          <pc:docMk/>
          <pc:sldMk cId="0" sldId="267"/>
        </pc:sldMkLst>
        <pc:picChg chg="add mod">
          <ac:chgData name="X Jeremy" userId="7f7dfa19bb4c4406" providerId="LiveId" clId="{D0F78163-0628-4925-9361-FF56FB98EE30}" dt="2020-03-05T06:57:49.536" v="1" actId="1076"/>
          <ac:picMkLst>
            <pc:docMk/>
            <pc:sldMk cId="0" sldId="267"/>
            <ac:picMk id="2" creationId="{FF7D20EA-B04C-4E51-AD96-FADFC9037F8C}"/>
          </ac:picMkLst>
        </pc:picChg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1872418866" sldId="268"/>
        </pc:sldMkLst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935992490" sldId="269"/>
        </pc:sldMkLst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391585424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06BD9-F935-4E60-9AB4-05D9CBA0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生命之道-大米">
            <a:hlinkClick r:id="" action="ppaction://media"/>
            <a:extLst>
              <a:ext uri="{FF2B5EF4-FFF2-40B4-BE49-F238E27FC236}">
                <a16:creationId xmlns:a16="http://schemas.microsoft.com/office/drawing/2014/main" id="{5EADFF8A-9FBD-4847-AE6A-F64EE397DB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484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50">
        <p:fade/>
      </p:transition>
    </mc:Choice>
    <mc:Fallback xmlns="">
      <p:transition spd="med" advTm="16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AD28B-1DF8-4B58-9CC7-26D031D7F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18">
        <p:fade/>
      </p:transition>
    </mc:Choice>
    <mc:Fallback xmlns="">
      <p:transition spd="med" advTm="3561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0D55C-6B1B-4C74-B646-AD53BCD1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618">
        <p:fade/>
      </p:transition>
    </mc:Choice>
    <mc:Fallback xmlns="">
      <p:transition spd="med" advTm="466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6A4F9-B029-405D-BFBB-6B4F24E1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050">
        <p:fade/>
      </p:transition>
    </mc:Choice>
    <mc:Fallback xmlns="">
      <p:transition spd="med" advTm="5805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2020-03-06T16:20:14Z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