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D5C514-895F-4C84-8784-47DF31CF8B3C}" v="34" dt="2020-03-10T15:45:47.582"/>
    <p1510:client id="{B1AAF6E3-9040-4DE9-B2B2-FECB206FA780}" v="14" dt="2020-03-10T15:53:07.107"/>
    <p1510:client id="{C5DBC216-646F-412D-A01C-DD14A6181841}" v="1" dt="2020-03-10T15:54:26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C5DBC216-646F-412D-A01C-DD14A6181841}"/>
    <pc:docChg chg="custSel modSld">
      <pc:chgData name="X Jeremy" userId="7f7dfa19bb4c4406" providerId="LiveId" clId="{C5DBC216-646F-412D-A01C-DD14A6181841}" dt="2020-03-10T15:54:26.377" v="1"/>
      <pc:docMkLst>
        <pc:docMk/>
      </pc:docMkLst>
      <pc:sldChg chg="delSp modTransition delAnim">
        <pc:chgData name="X Jeremy" userId="7f7dfa19bb4c4406" providerId="LiveId" clId="{C5DBC216-646F-412D-A01C-DD14A6181841}" dt="2020-03-10T15:54:26.377" v="1"/>
        <pc:sldMkLst>
          <pc:docMk/>
          <pc:sldMk cId="3003857924" sldId="263"/>
        </pc:sldMkLst>
        <pc:picChg chg="del">
          <ac:chgData name="X Jeremy" userId="7f7dfa19bb4c4406" providerId="LiveId" clId="{C5DBC216-646F-412D-A01C-DD14A6181841}" dt="2020-03-10T15:54:21.040" v="0" actId="478"/>
          <ac:picMkLst>
            <pc:docMk/>
            <pc:sldMk cId="3003857924" sldId="263"/>
            <ac:picMk id="4" creationId="{2D98D995-6C89-4B78-9856-309C53DFE8A4}"/>
          </ac:picMkLst>
        </pc:picChg>
      </pc:sldChg>
      <pc:sldChg chg="modTransition">
        <pc:chgData name="X Jeremy" userId="7f7dfa19bb4c4406" providerId="LiveId" clId="{C5DBC216-646F-412D-A01C-DD14A6181841}" dt="2020-03-10T15:54:26.377" v="1"/>
        <pc:sldMkLst>
          <pc:docMk/>
          <pc:sldMk cId="3894112052" sldId="267"/>
        </pc:sldMkLst>
      </pc:sldChg>
      <pc:sldChg chg="modTransition">
        <pc:chgData name="X Jeremy" userId="7f7dfa19bb4c4406" providerId="LiveId" clId="{C5DBC216-646F-412D-A01C-DD14A6181841}" dt="2020-03-10T15:54:26.377" v="1"/>
        <pc:sldMkLst>
          <pc:docMk/>
          <pc:sldMk cId="3780583230" sldId="268"/>
        </pc:sldMkLst>
      </pc:sldChg>
      <pc:sldChg chg="modTransition">
        <pc:chgData name="X Jeremy" userId="7f7dfa19bb4c4406" providerId="LiveId" clId="{C5DBC216-646F-412D-A01C-DD14A6181841}" dt="2020-03-10T15:54:26.377" v="1"/>
        <pc:sldMkLst>
          <pc:docMk/>
          <pc:sldMk cId="3837502190" sldId="269"/>
        </pc:sldMkLst>
      </pc:sldChg>
      <pc:sldChg chg="modTransition">
        <pc:chgData name="X Jeremy" userId="7f7dfa19bb4c4406" providerId="LiveId" clId="{C5DBC216-646F-412D-A01C-DD14A6181841}" dt="2020-03-10T15:54:26.377" v="1"/>
        <pc:sldMkLst>
          <pc:docMk/>
          <pc:sldMk cId="3603818806" sldId="270"/>
        </pc:sldMkLst>
      </pc:sldChg>
    </pc:docChg>
  </pc:docChgLst>
  <pc:docChgLst>
    <pc:chgData name="X Jeremy" userId="7f7dfa19bb4c4406" providerId="LiveId" clId="{80D5C514-895F-4C84-8784-47DF31CF8B3C}"/>
    <pc:docChg chg="undo custSel addSld delSld modSld modMainMaster">
      <pc:chgData name="X Jeremy" userId="7f7dfa19bb4c4406" providerId="LiveId" clId="{80D5C514-895F-4C84-8784-47DF31CF8B3C}" dt="2020-03-10T15:46:24.953" v="307" actId="478"/>
      <pc:docMkLst>
        <pc:docMk/>
      </pc:docMkLst>
      <pc:sldChg chg="addSp delSp modSp setBg addAnim delAnim">
        <pc:chgData name="X Jeremy" userId="7f7dfa19bb4c4406" providerId="LiveId" clId="{80D5C514-895F-4C84-8784-47DF31CF8B3C}" dt="2020-03-10T15:46:24.953" v="307" actId="478"/>
        <pc:sldMkLst>
          <pc:docMk/>
          <pc:sldMk cId="3003857924" sldId="263"/>
        </pc:sldMkLst>
        <pc:spChg chg="del">
          <ac:chgData name="X Jeremy" userId="7f7dfa19bb4c4406" providerId="LiveId" clId="{80D5C514-895F-4C84-8784-47DF31CF8B3C}" dt="2020-03-10T15:33:06.170" v="2" actId="478"/>
          <ac:spMkLst>
            <pc:docMk/>
            <pc:sldMk cId="3003857924" sldId="263"/>
            <ac:spMk id="2" creationId="{00000000-0000-0000-0000-000000000000}"/>
          </ac:spMkLst>
        </pc:spChg>
        <pc:spChg chg="add del mod">
          <ac:chgData name="X Jeremy" userId="7f7dfa19bb4c4406" providerId="LiveId" clId="{80D5C514-895F-4C84-8784-47DF31CF8B3C}" dt="2020-03-10T15:33:07.970" v="3" actId="478"/>
          <ac:spMkLst>
            <pc:docMk/>
            <pc:sldMk cId="3003857924" sldId="263"/>
            <ac:spMk id="4" creationId="{ACCB6171-9620-4129-A811-15491F1A8D8F}"/>
          </ac:spMkLst>
        </pc:spChg>
        <pc:spChg chg="add mod">
          <ac:chgData name="X Jeremy" userId="7f7dfa19bb4c4406" providerId="LiveId" clId="{80D5C514-895F-4C84-8784-47DF31CF8B3C}" dt="2020-03-10T15:33:54.354" v="60" actId="20577"/>
          <ac:spMkLst>
            <pc:docMk/>
            <pc:sldMk cId="3003857924" sldId="263"/>
            <ac:spMk id="6" creationId="{91E90491-D027-4428-B878-82AC3EB5C11A}"/>
          </ac:spMkLst>
        </pc:spChg>
        <pc:picChg chg="add">
          <ac:chgData name="X Jeremy" userId="7f7dfa19bb4c4406" providerId="LiveId" clId="{80D5C514-895F-4C84-8784-47DF31CF8B3C}" dt="2020-03-10T15:40:48.824" v="215"/>
          <ac:picMkLst>
            <pc:docMk/>
            <pc:sldMk cId="3003857924" sldId="263"/>
            <ac:picMk id="7" creationId="{F756B339-AB8D-498A-863B-5411D2877155}"/>
          </ac:picMkLst>
        </pc:picChg>
        <pc:picChg chg="add del">
          <ac:chgData name="X Jeremy" userId="7f7dfa19bb4c4406" providerId="LiveId" clId="{80D5C514-895F-4C84-8784-47DF31CF8B3C}" dt="2020-03-10T15:46:24.953" v="307" actId="478"/>
          <ac:picMkLst>
            <pc:docMk/>
            <pc:sldMk cId="3003857924" sldId="263"/>
            <ac:picMk id="16" creationId="{B82899DA-6F28-44B3-A34F-B00D0FC08872}"/>
          </ac:picMkLst>
        </pc:picChg>
      </pc:sldChg>
      <pc:sldChg chg="del">
        <pc:chgData name="X Jeremy" userId="7f7dfa19bb4c4406" providerId="LiveId" clId="{80D5C514-895F-4C84-8784-47DF31CF8B3C}" dt="2020-03-10T15:41:05.096" v="216" actId="47"/>
        <pc:sldMkLst>
          <pc:docMk/>
          <pc:sldMk cId="307847385" sldId="264"/>
        </pc:sldMkLst>
      </pc:sldChg>
      <pc:sldChg chg="del">
        <pc:chgData name="X Jeremy" userId="7f7dfa19bb4c4406" providerId="LiveId" clId="{80D5C514-895F-4C84-8784-47DF31CF8B3C}" dt="2020-03-10T15:41:05.096" v="216" actId="47"/>
        <pc:sldMkLst>
          <pc:docMk/>
          <pc:sldMk cId="3495588626" sldId="265"/>
        </pc:sldMkLst>
      </pc:sldChg>
      <pc:sldChg chg="del">
        <pc:chgData name="X Jeremy" userId="7f7dfa19bb4c4406" providerId="LiveId" clId="{80D5C514-895F-4C84-8784-47DF31CF8B3C}" dt="2020-03-10T15:41:05.096" v="216" actId="47"/>
        <pc:sldMkLst>
          <pc:docMk/>
          <pc:sldMk cId="1969038086" sldId="266"/>
        </pc:sldMkLst>
      </pc:sldChg>
      <pc:sldChg chg="addSp delSp modSp setBg">
        <pc:chgData name="X Jeremy" userId="7f7dfa19bb4c4406" providerId="LiveId" clId="{80D5C514-895F-4C84-8784-47DF31CF8B3C}" dt="2020-03-10T15:45:30.057" v="300" actId="1036"/>
        <pc:sldMkLst>
          <pc:docMk/>
          <pc:sldMk cId="3894112052" sldId="267"/>
        </pc:sldMkLst>
        <pc:spChg chg="del">
          <ac:chgData name="X Jeremy" userId="7f7dfa19bb4c4406" providerId="LiveId" clId="{80D5C514-895F-4C84-8784-47DF31CF8B3C}" dt="2020-03-10T15:34:14.329" v="61" actId="478"/>
          <ac:spMkLst>
            <pc:docMk/>
            <pc:sldMk cId="3894112052" sldId="267"/>
            <ac:spMk id="2" creationId="{00000000-0000-0000-0000-000000000000}"/>
          </ac:spMkLst>
        </pc:spChg>
        <pc:spChg chg="mod">
          <ac:chgData name="X Jeremy" userId="7f7dfa19bb4c4406" providerId="LiveId" clId="{80D5C514-895F-4C84-8784-47DF31CF8B3C}" dt="2020-03-10T15:40:26.152" v="212" actId="20577"/>
          <ac:spMkLst>
            <pc:docMk/>
            <pc:sldMk cId="3894112052" sldId="267"/>
            <ac:spMk id="3" creationId="{00000000-0000-0000-0000-000000000000}"/>
          </ac:spMkLst>
        </pc:spChg>
        <pc:spChg chg="del">
          <ac:chgData name="X Jeremy" userId="7f7dfa19bb4c4406" providerId="LiveId" clId="{80D5C514-895F-4C84-8784-47DF31CF8B3C}" dt="2020-03-10T15:40:36.894" v="213" actId="478"/>
          <ac:spMkLst>
            <pc:docMk/>
            <pc:sldMk cId="3894112052" sldId="267"/>
            <ac:spMk id="4" creationId="{00000000-0000-0000-0000-000000000000}"/>
          </ac:spMkLst>
        </pc:spChg>
        <pc:spChg chg="del">
          <ac:chgData name="X Jeremy" userId="7f7dfa19bb4c4406" providerId="LiveId" clId="{80D5C514-895F-4C84-8784-47DF31CF8B3C}" dt="2020-03-10T15:34:14.329" v="61" actId="478"/>
          <ac:spMkLst>
            <pc:docMk/>
            <pc:sldMk cId="3894112052" sldId="267"/>
            <ac:spMk id="5" creationId="{00000000-0000-0000-0000-000000000000}"/>
          </ac:spMkLst>
        </pc:spChg>
        <pc:spChg chg="add del mod">
          <ac:chgData name="X Jeremy" userId="7f7dfa19bb4c4406" providerId="LiveId" clId="{80D5C514-895F-4C84-8784-47DF31CF8B3C}" dt="2020-03-10T15:34:17.205" v="62" actId="478"/>
          <ac:spMkLst>
            <pc:docMk/>
            <pc:sldMk cId="3894112052" sldId="267"/>
            <ac:spMk id="7" creationId="{41825EA5-B669-4631-9584-2B7F6B3B81D7}"/>
          </ac:spMkLst>
        </pc:spChg>
        <pc:spChg chg="add mod">
          <ac:chgData name="X Jeremy" userId="7f7dfa19bb4c4406" providerId="LiveId" clId="{80D5C514-895F-4C84-8784-47DF31CF8B3C}" dt="2020-03-10T15:34:52.166" v="98"/>
          <ac:spMkLst>
            <pc:docMk/>
            <pc:sldMk cId="3894112052" sldId="267"/>
            <ac:spMk id="10" creationId="{D555A767-B50B-4437-B015-ECB5C17DEEB8}"/>
          </ac:spMkLst>
        </pc:spChg>
        <pc:spChg chg="add">
          <ac:chgData name="X Jeremy" userId="7f7dfa19bb4c4406" providerId="LiveId" clId="{80D5C514-895F-4C84-8784-47DF31CF8B3C}" dt="2020-03-10T15:34:19.614" v="63"/>
          <ac:spMkLst>
            <pc:docMk/>
            <pc:sldMk cId="3894112052" sldId="267"/>
            <ac:spMk id="11" creationId="{261A8997-6B83-49FB-AADC-B9395C78E7FF}"/>
          </ac:spMkLst>
        </pc:spChg>
        <pc:spChg chg="add mod">
          <ac:chgData name="X Jeremy" userId="7f7dfa19bb4c4406" providerId="LiveId" clId="{80D5C514-895F-4C84-8784-47DF31CF8B3C}" dt="2020-03-10T15:34:42.352" v="72" actId="947"/>
          <ac:spMkLst>
            <pc:docMk/>
            <pc:sldMk cId="3894112052" sldId="267"/>
            <ac:spMk id="12" creationId="{52037D7F-A279-4BA5-95EA-7E86C9AA0B3B}"/>
          </ac:spMkLst>
        </pc:spChg>
        <pc:spChg chg="del mod">
          <ac:chgData name="X Jeremy" userId="7f7dfa19bb4c4406" providerId="LiveId" clId="{80D5C514-895F-4C84-8784-47DF31CF8B3C}" dt="2020-03-10T15:35:26.061" v="106" actId="478"/>
          <ac:spMkLst>
            <pc:docMk/>
            <pc:sldMk cId="3894112052" sldId="267"/>
            <ac:spMk id="13" creationId="{00000000-0000-0000-0000-000000000000}"/>
          </ac:spMkLst>
        </pc:spChg>
        <pc:spChg chg="add">
          <ac:chgData name="X Jeremy" userId="7f7dfa19bb4c4406" providerId="LiveId" clId="{80D5C514-895F-4C84-8784-47DF31CF8B3C}" dt="2020-03-10T15:34:19.614" v="63"/>
          <ac:spMkLst>
            <pc:docMk/>
            <pc:sldMk cId="3894112052" sldId="267"/>
            <ac:spMk id="14" creationId="{126086E8-A621-4000-95A6-199FABA405AE}"/>
          </ac:spMkLst>
        </pc:spChg>
        <pc:spChg chg="del">
          <ac:chgData name="X Jeremy" userId="7f7dfa19bb4c4406" providerId="LiveId" clId="{80D5C514-895F-4C84-8784-47DF31CF8B3C}" dt="2020-03-10T15:34:14.329" v="61" actId="478"/>
          <ac:spMkLst>
            <pc:docMk/>
            <pc:sldMk cId="3894112052" sldId="267"/>
            <ac:spMk id="15" creationId="{B731B0F5-496D-4AEF-90AA-DA10C360E9BF}"/>
          </ac:spMkLst>
        </pc:spChg>
        <pc:spChg chg="add mod">
          <ac:chgData name="X Jeremy" userId="7f7dfa19bb4c4406" providerId="LiveId" clId="{80D5C514-895F-4C84-8784-47DF31CF8B3C}" dt="2020-03-10T15:45:30.057" v="300" actId="1036"/>
          <ac:spMkLst>
            <pc:docMk/>
            <pc:sldMk cId="3894112052" sldId="267"/>
            <ac:spMk id="16" creationId="{08E5B102-FF9D-43D4-9CCA-BA10C782AB67}"/>
          </ac:spMkLst>
        </pc:spChg>
        <pc:picChg chg="add">
          <ac:chgData name="X Jeremy" userId="7f7dfa19bb4c4406" providerId="LiveId" clId="{80D5C514-895F-4C84-8784-47DF31CF8B3C}" dt="2020-03-10T15:40:45.211" v="214"/>
          <ac:picMkLst>
            <pc:docMk/>
            <pc:sldMk cId="3894112052" sldId="267"/>
            <ac:picMk id="17" creationId="{960F8680-4A4E-467E-952F-E795CB283D74}"/>
          </ac:picMkLst>
        </pc:picChg>
      </pc:sldChg>
      <pc:sldChg chg="addSp delSp modSp add setBg">
        <pc:chgData name="X Jeremy" userId="7f7dfa19bb4c4406" providerId="LiveId" clId="{80D5C514-895F-4C84-8784-47DF31CF8B3C}" dt="2020-03-10T15:45:38.227" v="302"/>
        <pc:sldMkLst>
          <pc:docMk/>
          <pc:sldMk cId="1048583340" sldId="268"/>
        </pc:sldMkLst>
        <pc:spChg chg="mod">
          <ac:chgData name="X Jeremy" userId="7f7dfa19bb4c4406" providerId="LiveId" clId="{80D5C514-895F-4C84-8784-47DF31CF8B3C}" dt="2020-03-10T15:42:20.258" v="229" actId="20577"/>
          <ac:spMkLst>
            <pc:docMk/>
            <pc:sldMk cId="1048583340" sldId="268"/>
            <ac:spMk id="3" creationId="{00000000-0000-0000-0000-000000000000}"/>
          </ac:spMkLst>
        </pc:spChg>
        <pc:spChg chg="add">
          <ac:chgData name="X Jeremy" userId="7f7dfa19bb4c4406" providerId="LiveId" clId="{80D5C514-895F-4C84-8784-47DF31CF8B3C}" dt="2020-03-10T15:45:38.227" v="302"/>
          <ac:spMkLst>
            <pc:docMk/>
            <pc:sldMk cId="1048583340" sldId="268"/>
            <ac:spMk id="9" creationId="{092FE1F1-2EF9-4138-A5D9-C4FFBD5149A9}"/>
          </ac:spMkLst>
        </pc:spChg>
        <pc:spChg chg="mod">
          <ac:chgData name="X Jeremy" userId="7f7dfa19bb4c4406" providerId="LiveId" clId="{80D5C514-895F-4C84-8784-47DF31CF8B3C}" dt="2020-03-10T15:42:31.175" v="235" actId="20577"/>
          <ac:spMkLst>
            <pc:docMk/>
            <pc:sldMk cId="1048583340" sldId="268"/>
            <ac:spMk id="11" creationId="{261A8997-6B83-49FB-AADC-B9395C78E7FF}"/>
          </ac:spMkLst>
        </pc:spChg>
        <pc:spChg chg="mod">
          <ac:chgData name="X Jeremy" userId="7f7dfa19bb4c4406" providerId="LiveId" clId="{80D5C514-895F-4C84-8784-47DF31CF8B3C}" dt="2020-03-10T15:42:27.755" v="233" actId="20577"/>
          <ac:spMkLst>
            <pc:docMk/>
            <pc:sldMk cId="1048583340" sldId="268"/>
            <ac:spMk id="14" creationId="{126086E8-A621-4000-95A6-199FABA405AE}"/>
          </ac:spMkLst>
        </pc:spChg>
        <pc:spChg chg="del">
          <ac:chgData name="X Jeremy" userId="7f7dfa19bb4c4406" providerId="LiveId" clId="{80D5C514-895F-4C84-8784-47DF31CF8B3C}" dt="2020-03-10T15:45:37.255" v="301" actId="478"/>
          <ac:spMkLst>
            <pc:docMk/>
            <pc:sldMk cId="1048583340" sldId="268"/>
            <ac:spMk id="16" creationId="{08E5B102-FF9D-43D4-9CCA-BA10C782AB67}"/>
          </ac:spMkLst>
        </pc:spChg>
      </pc:sldChg>
      <pc:sldChg chg="addSp delSp modSp add">
        <pc:chgData name="X Jeremy" userId="7f7dfa19bb4c4406" providerId="LiveId" clId="{80D5C514-895F-4C84-8784-47DF31CF8B3C}" dt="2020-03-10T15:45:42.619" v="304"/>
        <pc:sldMkLst>
          <pc:docMk/>
          <pc:sldMk cId="2731046915" sldId="269"/>
        </pc:sldMkLst>
        <pc:spChg chg="mod">
          <ac:chgData name="X Jeremy" userId="7f7dfa19bb4c4406" providerId="LiveId" clId="{80D5C514-895F-4C84-8784-47DF31CF8B3C}" dt="2020-03-10T15:43:49.909" v="254" actId="20577"/>
          <ac:spMkLst>
            <pc:docMk/>
            <pc:sldMk cId="2731046915" sldId="269"/>
            <ac:spMk id="3" creationId="{00000000-0000-0000-0000-000000000000}"/>
          </ac:spMkLst>
        </pc:spChg>
        <pc:spChg chg="add">
          <ac:chgData name="X Jeremy" userId="7f7dfa19bb4c4406" providerId="LiveId" clId="{80D5C514-895F-4C84-8784-47DF31CF8B3C}" dt="2020-03-10T15:45:42.619" v="304"/>
          <ac:spMkLst>
            <pc:docMk/>
            <pc:sldMk cId="2731046915" sldId="269"/>
            <ac:spMk id="9" creationId="{1A0BBB88-3F76-42D6-B7B6-7FD1FC993840}"/>
          </ac:spMkLst>
        </pc:spChg>
        <pc:spChg chg="mod">
          <ac:chgData name="X Jeremy" userId="7f7dfa19bb4c4406" providerId="LiveId" clId="{80D5C514-895F-4C84-8784-47DF31CF8B3C}" dt="2020-03-10T15:43:07.420" v="245" actId="20577"/>
          <ac:spMkLst>
            <pc:docMk/>
            <pc:sldMk cId="2731046915" sldId="269"/>
            <ac:spMk id="11" creationId="{261A8997-6B83-49FB-AADC-B9395C78E7FF}"/>
          </ac:spMkLst>
        </pc:spChg>
        <pc:spChg chg="mod">
          <ac:chgData name="X Jeremy" userId="7f7dfa19bb4c4406" providerId="LiveId" clId="{80D5C514-895F-4C84-8784-47DF31CF8B3C}" dt="2020-03-10T15:43:04.647" v="243" actId="20577"/>
          <ac:spMkLst>
            <pc:docMk/>
            <pc:sldMk cId="2731046915" sldId="269"/>
            <ac:spMk id="14" creationId="{126086E8-A621-4000-95A6-199FABA405AE}"/>
          </ac:spMkLst>
        </pc:spChg>
        <pc:spChg chg="del">
          <ac:chgData name="X Jeremy" userId="7f7dfa19bb4c4406" providerId="LiveId" clId="{80D5C514-895F-4C84-8784-47DF31CF8B3C}" dt="2020-03-10T15:45:41.741" v="303" actId="478"/>
          <ac:spMkLst>
            <pc:docMk/>
            <pc:sldMk cId="2731046915" sldId="269"/>
            <ac:spMk id="16" creationId="{08E5B102-FF9D-43D4-9CCA-BA10C782AB67}"/>
          </ac:spMkLst>
        </pc:spChg>
      </pc:sldChg>
      <pc:sldChg chg="addSp delSp modSp add">
        <pc:chgData name="X Jeremy" userId="7f7dfa19bb4c4406" providerId="LiveId" clId="{80D5C514-895F-4C84-8784-47DF31CF8B3C}" dt="2020-03-10T15:45:47.581" v="306"/>
        <pc:sldMkLst>
          <pc:docMk/>
          <pc:sldMk cId="1939566776" sldId="270"/>
        </pc:sldMkLst>
        <pc:spChg chg="mod">
          <ac:chgData name="X Jeremy" userId="7f7dfa19bb4c4406" providerId="LiveId" clId="{80D5C514-895F-4C84-8784-47DF31CF8B3C}" dt="2020-03-10T15:45:06.374" v="291" actId="20577"/>
          <ac:spMkLst>
            <pc:docMk/>
            <pc:sldMk cId="1939566776" sldId="270"/>
            <ac:spMk id="3" creationId="{00000000-0000-0000-0000-000000000000}"/>
          </ac:spMkLst>
        </pc:spChg>
        <pc:spChg chg="add">
          <ac:chgData name="X Jeremy" userId="7f7dfa19bb4c4406" providerId="LiveId" clId="{80D5C514-895F-4C84-8784-47DF31CF8B3C}" dt="2020-03-10T15:45:47.581" v="306"/>
          <ac:spMkLst>
            <pc:docMk/>
            <pc:sldMk cId="1939566776" sldId="270"/>
            <ac:spMk id="9" creationId="{DB7A45E4-D965-4A6B-BAB1-C89A8ED948BD}"/>
          </ac:spMkLst>
        </pc:spChg>
        <pc:spChg chg="mod">
          <ac:chgData name="X Jeremy" userId="7f7dfa19bb4c4406" providerId="LiveId" clId="{80D5C514-895F-4C84-8784-47DF31CF8B3C}" dt="2020-03-10T15:44:04.793" v="259" actId="20577"/>
          <ac:spMkLst>
            <pc:docMk/>
            <pc:sldMk cId="1939566776" sldId="270"/>
            <ac:spMk id="11" creationId="{261A8997-6B83-49FB-AADC-B9395C78E7FF}"/>
          </ac:spMkLst>
        </pc:spChg>
        <pc:spChg chg="mod">
          <ac:chgData name="X Jeremy" userId="7f7dfa19bb4c4406" providerId="LiveId" clId="{80D5C514-895F-4C84-8784-47DF31CF8B3C}" dt="2020-03-10T15:44:01.129" v="257" actId="20577"/>
          <ac:spMkLst>
            <pc:docMk/>
            <pc:sldMk cId="1939566776" sldId="270"/>
            <ac:spMk id="14" creationId="{126086E8-A621-4000-95A6-199FABA405AE}"/>
          </ac:spMkLst>
        </pc:spChg>
        <pc:spChg chg="del">
          <ac:chgData name="X Jeremy" userId="7f7dfa19bb4c4406" providerId="LiveId" clId="{80D5C514-895F-4C84-8784-47DF31CF8B3C}" dt="2020-03-10T15:45:46.675" v="305" actId="478"/>
          <ac:spMkLst>
            <pc:docMk/>
            <pc:sldMk cId="1939566776" sldId="270"/>
            <ac:spMk id="16" creationId="{08E5B102-FF9D-43D4-9CCA-BA10C782AB67}"/>
          </ac:spMkLst>
        </pc:spChg>
      </pc:sldChg>
      <pc:sldMasterChg chg="setBg modSldLayout">
        <pc:chgData name="X Jeremy" userId="7f7dfa19bb4c4406" providerId="LiveId" clId="{80D5C514-895F-4C84-8784-47DF31CF8B3C}" dt="2020-03-10T15:42:50.477" v="236"/>
        <pc:sldMasterMkLst>
          <pc:docMk/>
          <pc:sldMasterMk cId="2240910994" sldId="2147483648"/>
        </pc:sldMasterMkLst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2649343371" sldId="2147483649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2990962136" sldId="2147483650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2721344399" sldId="2147483651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765452834" sldId="2147483652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1807240120" sldId="2147483653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1318604932" sldId="2147483654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354542121" sldId="2147483655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3058288175" sldId="2147483656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87416722" sldId="2147483657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2174843215" sldId="2147483658"/>
          </pc:sldLayoutMkLst>
        </pc:sldLayoutChg>
        <pc:sldLayoutChg chg="setBg">
          <pc:chgData name="X Jeremy" userId="7f7dfa19bb4c4406" providerId="LiveId" clId="{80D5C514-895F-4C84-8784-47DF31CF8B3C}" dt="2020-03-10T15:42:50.477" v="236"/>
          <pc:sldLayoutMkLst>
            <pc:docMk/>
            <pc:sldMasterMk cId="2240910994" sldId="2147483648"/>
            <pc:sldLayoutMk cId="891555078" sldId="2147483659"/>
          </pc:sldLayoutMkLst>
        </pc:sldLayoutChg>
      </pc:sldMasterChg>
    </pc:docChg>
  </pc:docChgLst>
  <pc:docChgLst>
    <pc:chgData name="X Jeremy" userId="7f7dfa19bb4c4406" providerId="LiveId" clId="{B1AAF6E3-9040-4DE9-B2B2-FECB206FA780}"/>
    <pc:docChg chg="custSel addSld delSld modSld modMainMaster">
      <pc:chgData name="X Jeremy" userId="7f7dfa19bb4c4406" providerId="LiveId" clId="{B1AAF6E3-9040-4DE9-B2B2-FECB206FA780}" dt="2020-03-10T15:53:30.909" v="42" actId="167"/>
      <pc:docMkLst>
        <pc:docMk/>
      </pc:docMkLst>
      <pc:sldChg chg="addSp delSp modSp setBg modAnim">
        <pc:chgData name="X Jeremy" userId="7f7dfa19bb4c4406" providerId="LiveId" clId="{B1AAF6E3-9040-4DE9-B2B2-FECB206FA780}" dt="2020-03-10T15:53:30.909" v="42" actId="167"/>
        <pc:sldMkLst>
          <pc:docMk/>
          <pc:sldMk cId="3003857924" sldId="263"/>
        </pc:sldMkLst>
        <pc:spChg chg="add del mod">
          <ac:chgData name="X Jeremy" userId="7f7dfa19bb4c4406" providerId="LiveId" clId="{B1AAF6E3-9040-4DE9-B2B2-FECB206FA780}" dt="2020-03-10T15:51:51.588" v="26" actId="478"/>
          <ac:spMkLst>
            <pc:docMk/>
            <pc:sldMk cId="3003857924" sldId="263"/>
            <ac:spMk id="3" creationId="{3A1E27B7-C3EA-47CC-970B-3B8955091D6B}"/>
          </ac:spMkLst>
        </pc:spChg>
        <pc:spChg chg="del">
          <ac:chgData name="X Jeremy" userId="7f7dfa19bb4c4406" providerId="LiveId" clId="{B1AAF6E3-9040-4DE9-B2B2-FECB206FA780}" dt="2020-03-10T15:51:49.016" v="25" actId="478"/>
          <ac:spMkLst>
            <pc:docMk/>
            <pc:sldMk cId="3003857924" sldId="263"/>
            <ac:spMk id="6" creationId="{91E90491-D027-4428-B878-82AC3EB5C11A}"/>
          </ac:spMkLst>
        </pc:spChg>
        <pc:picChg chg="add">
          <ac:chgData name="X Jeremy" userId="7f7dfa19bb4c4406" providerId="LiveId" clId="{B1AAF6E3-9040-4DE9-B2B2-FECB206FA780}" dt="2020-03-10T15:47:58.196" v="0"/>
          <ac:picMkLst>
            <pc:docMk/>
            <pc:sldMk cId="3003857924" sldId="263"/>
            <ac:picMk id="4" creationId="{2D98D995-6C89-4B78-9856-309C53DFE8A4}"/>
          </ac:picMkLst>
        </pc:picChg>
        <pc:picChg chg="del">
          <ac:chgData name="X Jeremy" userId="7f7dfa19bb4c4406" providerId="LiveId" clId="{B1AAF6E3-9040-4DE9-B2B2-FECB206FA780}" dt="2020-03-10T15:51:53.441" v="27" actId="478"/>
          <ac:picMkLst>
            <pc:docMk/>
            <pc:sldMk cId="3003857924" sldId="263"/>
            <ac:picMk id="7" creationId="{F756B339-AB8D-498A-863B-5411D2877155}"/>
          </ac:picMkLst>
        </pc:picChg>
        <pc:picChg chg="add mod ord">
          <ac:chgData name="X Jeremy" userId="7f7dfa19bb4c4406" providerId="LiveId" clId="{B1AAF6E3-9040-4DE9-B2B2-FECB206FA780}" dt="2020-03-10T15:53:30.909" v="42" actId="167"/>
          <ac:picMkLst>
            <pc:docMk/>
            <pc:sldMk cId="3003857924" sldId="263"/>
            <ac:picMk id="8" creationId="{276D37A7-660D-4AD1-A071-6765E916CB6F}"/>
          </ac:picMkLst>
        </pc:picChg>
      </pc:sldChg>
      <pc:sldChg chg="addSp delSp modSp">
        <pc:chgData name="X Jeremy" userId="7f7dfa19bb4c4406" providerId="LiveId" clId="{B1AAF6E3-9040-4DE9-B2B2-FECB206FA780}" dt="2020-03-10T15:52:51.910" v="38" actId="931"/>
        <pc:sldMkLst>
          <pc:docMk/>
          <pc:sldMk cId="3894112052" sldId="267"/>
        </pc:sldMkLst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3" creationId="{00000000-0000-0000-0000-000000000000}"/>
          </ac:spMkLst>
        </pc:spChg>
        <pc:spChg chg="add del mod">
          <ac:chgData name="X Jeremy" userId="7f7dfa19bb4c4406" providerId="LiveId" clId="{B1AAF6E3-9040-4DE9-B2B2-FECB206FA780}" dt="2020-03-10T15:52:12.628" v="32" actId="478"/>
          <ac:spMkLst>
            <pc:docMk/>
            <pc:sldMk cId="3894112052" sldId="267"/>
            <ac:spMk id="4" creationId="{27046D58-8CBB-43A9-8AA2-E368BECFB17E}"/>
          </ac:spMkLst>
        </pc:spChg>
        <pc:spChg chg="add del mod">
          <ac:chgData name="X Jeremy" userId="7f7dfa19bb4c4406" providerId="LiveId" clId="{B1AAF6E3-9040-4DE9-B2B2-FECB206FA780}" dt="2020-03-10T15:52:12.628" v="32" actId="478"/>
          <ac:spMkLst>
            <pc:docMk/>
            <pc:sldMk cId="3894112052" sldId="267"/>
            <ac:spMk id="6" creationId="{0838689E-0884-4CAE-888E-76B23D2A0293}"/>
          </ac:spMkLst>
        </pc:spChg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10" creationId="{D555A767-B50B-4437-B015-ECB5C17DEEB8}"/>
          </ac:spMkLst>
        </pc:spChg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11" creationId="{261A8997-6B83-49FB-AADC-B9395C78E7FF}"/>
          </ac:spMkLst>
        </pc:spChg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12" creationId="{52037D7F-A279-4BA5-95EA-7E86C9AA0B3B}"/>
          </ac:spMkLst>
        </pc:spChg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14" creationId="{126086E8-A621-4000-95A6-199FABA405AE}"/>
          </ac:spMkLst>
        </pc:spChg>
        <pc:spChg chg="del">
          <ac:chgData name="X Jeremy" userId="7f7dfa19bb4c4406" providerId="LiveId" clId="{B1AAF6E3-9040-4DE9-B2B2-FECB206FA780}" dt="2020-03-10T15:52:10.816" v="31" actId="478"/>
          <ac:spMkLst>
            <pc:docMk/>
            <pc:sldMk cId="3894112052" sldId="267"/>
            <ac:spMk id="16" creationId="{08E5B102-FF9D-43D4-9CCA-BA10C782AB67}"/>
          </ac:spMkLst>
        </pc:spChg>
        <pc:picChg chg="add mod">
          <ac:chgData name="X Jeremy" userId="7f7dfa19bb4c4406" providerId="LiveId" clId="{B1AAF6E3-9040-4DE9-B2B2-FECB206FA780}" dt="2020-03-10T15:52:51.910" v="38" actId="931"/>
          <ac:picMkLst>
            <pc:docMk/>
            <pc:sldMk cId="3894112052" sldId="267"/>
            <ac:picMk id="8" creationId="{F41FCF7D-7D1F-411B-B6A8-837ACFBD17E4}"/>
          </ac:picMkLst>
        </pc:picChg>
        <pc:picChg chg="del">
          <ac:chgData name="X Jeremy" userId="7f7dfa19bb4c4406" providerId="LiveId" clId="{B1AAF6E3-9040-4DE9-B2B2-FECB206FA780}" dt="2020-03-10T15:52:10.816" v="31" actId="478"/>
          <ac:picMkLst>
            <pc:docMk/>
            <pc:sldMk cId="3894112052" sldId="267"/>
            <ac:picMk id="17" creationId="{960F8680-4A4E-467E-952F-E795CB283D74}"/>
          </ac:picMkLst>
        </pc:picChg>
      </pc:sldChg>
      <pc:sldChg chg="modSp del">
        <pc:chgData name="X Jeremy" userId="7f7dfa19bb4c4406" providerId="LiveId" clId="{B1AAF6E3-9040-4DE9-B2B2-FECB206FA780}" dt="2020-03-10T15:52:15.249" v="33" actId="47"/>
        <pc:sldMkLst>
          <pc:docMk/>
          <pc:sldMk cId="1048583340" sldId="268"/>
        </pc:sldMkLst>
        <pc:spChg chg="mod">
          <ac:chgData name="X Jeremy" userId="7f7dfa19bb4c4406" providerId="LiveId" clId="{B1AAF6E3-9040-4DE9-B2B2-FECB206FA780}" dt="2020-03-10T15:50:09.935" v="24" actId="20577"/>
          <ac:spMkLst>
            <pc:docMk/>
            <pc:sldMk cId="1048583340" sldId="268"/>
            <ac:spMk id="3" creationId="{00000000-0000-0000-0000-000000000000}"/>
          </ac:spMkLst>
        </pc:spChg>
      </pc:sldChg>
      <pc:sldChg chg="addSp modSp add">
        <pc:chgData name="X Jeremy" userId="7f7dfa19bb4c4406" providerId="LiveId" clId="{B1AAF6E3-9040-4DE9-B2B2-FECB206FA780}" dt="2020-03-10T15:52:56.851" v="39" actId="931"/>
        <pc:sldMkLst>
          <pc:docMk/>
          <pc:sldMk cId="3780583230" sldId="268"/>
        </pc:sldMkLst>
        <pc:picChg chg="add mod">
          <ac:chgData name="X Jeremy" userId="7f7dfa19bb4c4406" providerId="LiveId" clId="{B1AAF6E3-9040-4DE9-B2B2-FECB206FA780}" dt="2020-03-10T15:52:56.851" v="39" actId="931"/>
          <ac:picMkLst>
            <pc:docMk/>
            <pc:sldMk cId="3780583230" sldId="268"/>
            <ac:picMk id="3" creationId="{3CB63D09-09FF-4554-9021-EA3901EE1CE6}"/>
          </ac:picMkLst>
        </pc:picChg>
      </pc:sldChg>
      <pc:sldChg chg="del">
        <pc:chgData name="X Jeremy" userId="7f7dfa19bb4c4406" providerId="LiveId" clId="{B1AAF6E3-9040-4DE9-B2B2-FECB206FA780}" dt="2020-03-10T15:52:15.249" v="33" actId="47"/>
        <pc:sldMkLst>
          <pc:docMk/>
          <pc:sldMk cId="2731046915" sldId="269"/>
        </pc:sldMkLst>
      </pc:sldChg>
      <pc:sldChg chg="addSp modSp add">
        <pc:chgData name="X Jeremy" userId="7f7dfa19bb4c4406" providerId="LiveId" clId="{B1AAF6E3-9040-4DE9-B2B2-FECB206FA780}" dt="2020-03-10T15:53:01.341" v="40" actId="931"/>
        <pc:sldMkLst>
          <pc:docMk/>
          <pc:sldMk cId="3837502190" sldId="269"/>
        </pc:sldMkLst>
        <pc:picChg chg="add mod">
          <ac:chgData name="X Jeremy" userId="7f7dfa19bb4c4406" providerId="LiveId" clId="{B1AAF6E3-9040-4DE9-B2B2-FECB206FA780}" dt="2020-03-10T15:53:01.341" v="40" actId="931"/>
          <ac:picMkLst>
            <pc:docMk/>
            <pc:sldMk cId="3837502190" sldId="269"/>
            <ac:picMk id="3" creationId="{CBAA8BF0-F5AF-4528-8DAD-451E990B8100}"/>
          </ac:picMkLst>
        </pc:picChg>
      </pc:sldChg>
      <pc:sldChg chg="del">
        <pc:chgData name="X Jeremy" userId="7f7dfa19bb4c4406" providerId="LiveId" clId="{B1AAF6E3-9040-4DE9-B2B2-FECB206FA780}" dt="2020-03-10T15:52:15.249" v="33" actId="47"/>
        <pc:sldMkLst>
          <pc:docMk/>
          <pc:sldMk cId="1939566776" sldId="270"/>
        </pc:sldMkLst>
      </pc:sldChg>
      <pc:sldChg chg="addSp modSp add">
        <pc:chgData name="X Jeremy" userId="7f7dfa19bb4c4406" providerId="LiveId" clId="{B1AAF6E3-9040-4DE9-B2B2-FECB206FA780}" dt="2020-03-10T15:53:07.107" v="41" actId="931"/>
        <pc:sldMkLst>
          <pc:docMk/>
          <pc:sldMk cId="3603818806" sldId="270"/>
        </pc:sldMkLst>
        <pc:picChg chg="add mod">
          <ac:chgData name="X Jeremy" userId="7f7dfa19bb4c4406" providerId="LiveId" clId="{B1AAF6E3-9040-4DE9-B2B2-FECB206FA780}" dt="2020-03-10T15:53:07.107" v="41" actId="931"/>
          <ac:picMkLst>
            <pc:docMk/>
            <pc:sldMk cId="3603818806" sldId="270"/>
            <ac:picMk id="3" creationId="{7E411EC7-1588-4049-8FB4-A3B5625642AF}"/>
          </ac:picMkLst>
        </pc:picChg>
      </pc:sldChg>
      <pc:sldMasterChg chg="setBg modSldLayout">
        <pc:chgData name="X Jeremy" userId="7f7dfa19bb4c4406" providerId="LiveId" clId="{B1AAF6E3-9040-4DE9-B2B2-FECB206FA780}" dt="2020-03-10T15:52:04.722" v="30"/>
        <pc:sldMasterMkLst>
          <pc:docMk/>
          <pc:sldMasterMk cId="2240910994" sldId="2147483648"/>
        </pc:sldMasterMkLst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2649343371" sldId="2147483649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2990962136" sldId="2147483650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2721344399" sldId="2147483651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765452834" sldId="2147483652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1807240120" sldId="2147483653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1318604932" sldId="2147483654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354542121" sldId="2147483655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3058288175" sldId="2147483656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87416722" sldId="2147483657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2174843215" sldId="2147483658"/>
          </pc:sldLayoutMkLst>
        </pc:sldLayoutChg>
        <pc:sldLayoutChg chg="setBg">
          <pc:chgData name="X Jeremy" userId="7f7dfa19bb4c4406" providerId="LiveId" clId="{B1AAF6E3-9040-4DE9-B2B2-FECB206FA780}" dt="2020-03-10T15:52:04.722" v="30"/>
          <pc:sldLayoutMkLst>
            <pc:docMk/>
            <pc:sldMasterMk cId="2240910994" sldId="2147483648"/>
            <pc:sldLayoutMk cId="8915550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34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84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5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96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4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45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2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2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1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9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76D37A7-660D-4AD1-A071-6765E916C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5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1FCF7D-7D1F-411B-B6A8-837ACFBD1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12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63D09-09FF-4554-9021-EA3901EE1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83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AA8BF0-F5AF-4528-8DAD-451E990B8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02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411EC7-1588-4049-8FB4-A3B562564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1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86</cp:revision>
  <dcterms:created xsi:type="dcterms:W3CDTF">2017-01-03T08:36:06Z</dcterms:created>
  <dcterms:modified xsi:type="dcterms:W3CDTF">2020-03-10T15:54:30Z</dcterms:modified>
</cp:coreProperties>
</file>