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BBB05B-67E3-4E39-BE22-607AFDCB8E69}" v="10" dt="2020-03-05T03:44:15.7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5C10BDAF-47D7-43DA-B7E9-175114A18273}"/>
    <pc:docChg chg="custSel addSld delSld modSld">
      <pc:chgData name="X Jeremy" userId="7f7dfa19bb4c4406" providerId="LiveId" clId="{5C10BDAF-47D7-43DA-B7E9-175114A18273}" dt="2020-03-03T15:00:09.815" v="488"/>
      <pc:docMkLst>
        <pc:docMk/>
      </pc:docMkLst>
      <pc:sldChg chg="modSp">
        <pc:chgData name="X Jeremy" userId="7f7dfa19bb4c4406" providerId="LiveId" clId="{5C10BDAF-47D7-43DA-B7E9-175114A18273}" dt="2020-03-03T14:48:02.622" v="84" actId="20577"/>
        <pc:sldMkLst>
          <pc:docMk/>
          <pc:sldMk cId="0" sldId="267"/>
        </pc:sldMkLst>
        <pc:spChg chg="mod">
          <ac:chgData name="X Jeremy" userId="7f7dfa19bb4c4406" providerId="LiveId" clId="{5C10BDAF-47D7-43DA-B7E9-175114A18273}" dt="2020-03-03T14:48:02.622" v="84" actId="20577"/>
          <ac:spMkLst>
            <pc:docMk/>
            <pc:sldMk cId="0" sldId="267"/>
            <ac:spMk id="2" creationId="{00000000-0000-0000-0000-000000000000}"/>
          </ac:spMkLst>
        </pc:spChg>
      </pc:sldChg>
      <pc:sldChg chg="delSp modSp">
        <pc:chgData name="X Jeremy" userId="7f7dfa19bb4c4406" providerId="LiveId" clId="{5C10BDAF-47D7-43DA-B7E9-175114A18273}" dt="2020-03-03T14:56:40.807" v="443" actId="2"/>
        <pc:sldMkLst>
          <pc:docMk/>
          <pc:sldMk cId="2642496940" sldId="275"/>
        </pc:sldMkLst>
        <pc:spChg chg="mod">
          <ac:chgData name="X Jeremy" userId="7f7dfa19bb4c4406" providerId="LiveId" clId="{5C10BDAF-47D7-43DA-B7E9-175114A18273}" dt="2020-03-03T14:48:14.512" v="134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5C10BDAF-47D7-43DA-B7E9-175114A18273}" dt="2020-03-03T14:56:40.807" v="443" actId="2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5C10BDAF-47D7-43DA-B7E9-175114A18273}" dt="2020-03-03T14:49:20.795" v="144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5C10BDAF-47D7-43DA-B7E9-175114A18273}" dt="2020-03-03T14:49:14.930" v="143" actId="20577"/>
          <ac:spMkLst>
            <pc:docMk/>
            <pc:sldMk cId="2642496940" sldId="275"/>
            <ac:spMk id="5" creationId="{00000000-0000-0000-0000-000000000000}"/>
          </ac:spMkLst>
        </pc:spChg>
        <pc:spChg chg="del">
          <ac:chgData name="X Jeremy" userId="7f7dfa19bb4c4406" providerId="LiveId" clId="{5C10BDAF-47D7-43DA-B7E9-175114A18273}" dt="2020-03-03T14:49:32.840" v="147" actId="478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5C10BDAF-47D7-43DA-B7E9-175114A18273}" dt="2020-03-03T14:49:22.129" v="145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5C10BDAF-47D7-43DA-B7E9-175114A18273}" dt="2020-03-03T14:49:25.293" v="146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5C10BDAF-47D7-43DA-B7E9-175114A18273}" dt="2020-03-03T14:49:25.293" v="146" actId="478"/>
          <ac:spMkLst>
            <pc:docMk/>
            <pc:sldMk cId="2642496940" sldId="275"/>
            <ac:spMk id="13" creationId="{3A802A25-DE0B-43C4-B024-B2EABE4D75E6}"/>
          </ac:spMkLst>
        </pc:spChg>
        <pc:spChg chg="del">
          <ac:chgData name="X Jeremy" userId="7f7dfa19bb4c4406" providerId="LiveId" clId="{5C10BDAF-47D7-43DA-B7E9-175114A18273}" dt="2020-03-03T14:49:25.293" v="146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5C10BDAF-47D7-43DA-B7E9-175114A18273}" dt="2020-03-03T14:49:08.688" v="141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5C10BDAF-47D7-43DA-B7E9-175114A18273}" dt="2020-03-03T14:49:25.293" v="146" actId="478"/>
          <ac:spMkLst>
            <pc:docMk/>
            <pc:sldMk cId="2642496940" sldId="275"/>
            <ac:spMk id="16" creationId="{8C752700-13EF-493D-80A3-C48B4C2A3424}"/>
          </ac:spMkLst>
        </pc:spChg>
        <pc:spChg chg="del">
          <ac:chgData name="X Jeremy" userId="7f7dfa19bb4c4406" providerId="LiveId" clId="{5C10BDAF-47D7-43DA-B7E9-175114A18273}" dt="2020-03-03T14:49:25.293" v="146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5C10BDAF-47D7-43DA-B7E9-175114A18273}" dt="2020-03-03T14:49:25.293" v="146" actId="478"/>
          <ac:spMkLst>
            <pc:docMk/>
            <pc:sldMk cId="2642496940" sldId="275"/>
            <ac:spMk id="18" creationId="{BFE3AFE7-8038-4D11-B943-242C9C5BEAB0}"/>
          </ac:spMkLst>
        </pc:spChg>
      </pc:sldChg>
      <pc:sldChg chg="modSp add">
        <pc:chgData name="X Jeremy" userId="7f7dfa19bb4c4406" providerId="LiveId" clId="{5C10BDAF-47D7-43DA-B7E9-175114A18273}" dt="2020-03-03T14:57:55.597" v="460"/>
        <pc:sldMkLst>
          <pc:docMk/>
          <pc:sldMk cId="1786472259" sldId="276"/>
        </pc:sldMkLst>
        <pc:spChg chg="mod">
          <ac:chgData name="X Jeremy" userId="7f7dfa19bb4c4406" providerId="LiveId" clId="{5C10BDAF-47D7-43DA-B7E9-175114A18273}" dt="2020-03-03T14:57:55.597" v="460"/>
          <ac:spMkLst>
            <pc:docMk/>
            <pc:sldMk cId="1786472259" sldId="276"/>
            <ac:spMk id="3" creationId="{00000000-0000-0000-0000-000000000000}"/>
          </ac:spMkLst>
        </pc:spChg>
        <pc:spChg chg="mod">
          <ac:chgData name="X Jeremy" userId="7f7dfa19bb4c4406" providerId="LiveId" clId="{5C10BDAF-47D7-43DA-B7E9-175114A18273}" dt="2020-03-03T14:57:06.918" v="454"/>
          <ac:spMkLst>
            <pc:docMk/>
            <pc:sldMk cId="1786472259" sldId="276"/>
            <ac:spMk id="5" creationId="{00000000-0000-0000-0000-000000000000}"/>
          </ac:spMkLst>
        </pc:spChg>
        <pc:spChg chg="mod">
          <ac:chgData name="X Jeremy" userId="7f7dfa19bb4c4406" providerId="LiveId" clId="{5C10BDAF-47D7-43DA-B7E9-175114A18273}" dt="2020-03-03T14:57:04.399" v="451"/>
          <ac:spMkLst>
            <pc:docMk/>
            <pc:sldMk cId="1786472259" sldId="276"/>
            <ac:spMk id="9" creationId="{A2FA783B-3A06-46C6-B929-51B2E2064045}"/>
          </ac:spMkLst>
        </pc:spChg>
      </pc:sldChg>
      <pc:sldChg chg="del">
        <pc:chgData name="X Jeremy" userId="7f7dfa19bb4c4406" providerId="LiveId" clId="{5C10BDAF-47D7-43DA-B7E9-175114A18273}" dt="2020-03-03T14:56:44.804" v="444" actId="47"/>
        <pc:sldMkLst>
          <pc:docMk/>
          <pc:sldMk cId="3034677651" sldId="276"/>
        </pc:sldMkLst>
      </pc:sldChg>
      <pc:sldChg chg="del">
        <pc:chgData name="X Jeremy" userId="7f7dfa19bb4c4406" providerId="LiveId" clId="{5C10BDAF-47D7-43DA-B7E9-175114A18273}" dt="2020-03-03T14:56:44.804" v="444" actId="47"/>
        <pc:sldMkLst>
          <pc:docMk/>
          <pc:sldMk cId="7195249" sldId="277"/>
        </pc:sldMkLst>
      </pc:sldChg>
      <pc:sldChg chg="modSp add">
        <pc:chgData name="X Jeremy" userId="7f7dfa19bb4c4406" providerId="LiveId" clId="{5C10BDAF-47D7-43DA-B7E9-175114A18273}" dt="2020-03-03T14:59:01.672" v="473"/>
        <pc:sldMkLst>
          <pc:docMk/>
          <pc:sldMk cId="3694432732" sldId="277"/>
        </pc:sldMkLst>
        <pc:spChg chg="mod">
          <ac:chgData name="X Jeremy" userId="7f7dfa19bb4c4406" providerId="LiveId" clId="{5C10BDAF-47D7-43DA-B7E9-175114A18273}" dt="2020-03-03T14:59:01.672" v="473"/>
          <ac:spMkLst>
            <pc:docMk/>
            <pc:sldMk cId="3694432732" sldId="277"/>
            <ac:spMk id="3" creationId="{00000000-0000-0000-0000-000000000000}"/>
          </ac:spMkLst>
        </pc:spChg>
        <pc:spChg chg="mod">
          <ac:chgData name="X Jeremy" userId="7f7dfa19bb4c4406" providerId="LiveId" clId="{5C10BDAF-47D7-43DA-B7E9-175114A18273}" dt="2020-03-03T14:58:09.078" v="467"/>
          <ac:spMkLst>
            <pc:docMk/>
            <pc:sldMk cId="3694432732" sldId="277"/>
            <ac:spMk id="5" creationId="{00000000-0000-0000-0000-000000000000}"/>
          </ac:spMkLst>
        </pc:spChg>
        <pc:spChg chg="mod">
          <ac:chgData name="X Jeremy" userId="7f7dfa19bb4c4406" providerId="LiveId" clId="{5C10BDAF-47D7-43DA-B7E9-175114A18273}" dt="2020-03-03T14:58:06.231" v="464"/>
          <ac:spMkLst>
            <pc:docMk/>
            <pc:sldMk cId="369443273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5C10BDAF-47D7-43DA-B7E9-175114A18273}" dt="2020-03-03T15:00:09.815" v="488"/>
        <pc:sldMkLst>
          <pc:docMk/>
          <pc:sldMk cId="474751898" sldId="278"/>
        </pc:sldMkLst>
        <pc:spChg chg="mod">
          <ac:chgData name="X Jeremy" userId="7f7dfa19bb4c4406" providerId="LiveId" clId="{5C10BDAF-47D7-43DA-B7E9-175114A18273}" dt="2020-03-03T15:00:09.815" v="488"/>
          <ac:spMkLst>
            <pc:docMk/>
            <pc:sldMk cId="474751898" sldId="278"/>
            <ac:spMk id="3" creationId="{00000000-0000-0000-0000-000000000000}"/>
          </ac:spMkLst>
        </pc:spChg>
        <pc:spChg chg="mod">
          <ac:chgData name="X Jeremy" userId="7f7dfa19bb4c4406" providerId="LiveId" clId="{5C10BDAF-47D7-43DA-B7E9-175114A18273}" dt="2020-03-03T14:59:10.506" v="480"/>
          <ac:spMkLst>
            <pc:docMk/>
            <pc:sldMk cId="474751898" sldId="278"/>
            <ac:spMk id="5" creationId="{00000000-0000-0000-0000-000000000000}"/>
          </ac:spMkLst>
        </pc:spChg>
        <pc:spChg chg="mod">
          <ac:chgData name="X Jeremy" userId="7f7dfa19bb4c4406" providerId="LiveId" clId="{5C10BDAF-47D7-43DA-B7E9-175114A18273}" dt="2020-03-03T14:59:07.941" v="477"/>
          <ac:spMkLst>
            <pc:docMk/>
            <pc:sldMk cId="474751898" sldId="278"/>
            <ac:spMk id="9" creationId="{A2FA783B-3A06-46C6-B929-51B2E2064045}"/>
          </ac:spMkLst>
        </pc:sp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22T03:42:23.343" v="846"/>
      <pc:docMkLst>
        <pc:docMk/>
      </pc:docMkLst>
      <pc:sldChg chg="addSp delSp modSp">
        <pc:chgData name="X Jeremy" userId="7f7dfa19bb4c4406" providerId="LiveId" clId="{8FB3F76B-4324-439B-BDCC-B0C2AD25AFB4}" dt="2020-02-22T03:41:55.871" v="831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8FB3F76B-4324-439B-BDCC-B0C2AD25AFB4}" dt="2020-02-19T13:26:30.902" v="778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8FB3F76B-4324-439B-BDCC-B0C2AD25AFB4}" dt="2020-02-22T03:41:55.871" v="831"/>
          <ac:picMkLst>
            <pc:docMk/>
            <pc:sldMk cId="0" sldId="267"/>
            <ac:picMk id="4" creationId="{9CC4D4DB-C8E7-49F3-B9A2-A54FDDF36873}"/>
          </ac:picMkLst>
        </pc:picChg>
        <pc:picChg chg="del">
          <ac:chgData name="X Jeremy" userId="7f7dfa19bb4c4406" providerId="LiveId" clId="{8FB3F76B-4324-439B-BDCC-B0C2AD25AFB4}" dt="2020-02-22T03:41:55.003" v="830" actId="478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8FB3F76B-4324-439B-BDCC-B0C2AD25AFB4}" dt="2020-02-22T03:42:15.020" v="840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22T03:42:15.020" v="840"/>
          <ac:spMkLst>
            <pc:docMk/>
            <pc:sldMk cId="2642496940" sldId="275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  <pc:picChg chg="add del">
          <ac:chgData name="X Jeremy" userId="7f7dfa19bb4c4406" providerId="LiveId" clId="{8FB3F76B-4324-439B-BDCC-B0C2AD25AFB4}" dt="2020-02-22T03:41:59.929" v="832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8FB3F76B-4324-439B-BDCC-B0C2AD25AFB4}" dt="2020-02-22T03:42:00.424" v="833"/>
          <ac:picMkLst>
            <pc:docMk/>
            <pc:sldMk cId="2642496940" sldId="275"/>
            <ac:picMk id="19" creationId="{05FEF4DD-0432-4511-925D-5C6A33526BED}"/>
          </ac:picMkLst>
        </pc:pic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addSp delSp modSp add">
        <pc:chgData name="X Jeremy" userId="7f7dfa19bb4c4406" providerId="LiveId" clId="{8FB3F76B-4324-439B-BDCC-B0C2AD25AFB4}" dt="2020-02-22T03:42:18.810" v="843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22T03:42:18.810" v="843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  <pc:picChg chg="del">
          <ac:chgData name="X Jeremy" userId="7f7dfa19bb4c4406" providerId="LiveId" clId="{8FB3F76B-4324-439B-BDCC-B0C2AD25AFB4}" dt="2020-02-22T03:42:03.757" v="834" actId="478"/>
          <ac:picMkLst>
            <pc:docMk/>
            <pc:sldMk cId="3034677651" sldId="276"/>
            <ac:picMk id="8" creationId="{FDC98D12-F491-4EA8-A982-A3A19540894C}"/>
          </ac:picMkLst>
        </pc:picChg>
        <pc:picChg chg="add">
          <ac:chgData name="X Jeremy" userId="7f7dfa19bb4c4406" providerId="LiveId" clId="{8FB3F76B-4324-439B-BDCC-B0C2AD25AFB4}" dt="2020-02-22T03:42:04.608" v="835"/>
          <ac:picMkLst>
            <pc:docMk/>
            <pc:sldMk cId="3034677651" sldId="276"/>
            <ac:picMk id="19" creationId="{3FA4AE15-999D-493E-802B-55878E0F315A}"/>
          </ac:picMkLst>
        </pc:picChg>
      </pc:sldChg>
      <pc:sldChg chg="addSp delSp modSp add">
        <pc:chgData name="X Jeremy" userId="7f7dfa19bb4c4406" providerId="LiveId" clId="{8FB3F76B-4324-439B-BDCC-B0C2AD25AFB4}" dt="2020-02-22T03:42:23.343" v="846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22T03:42:23.343" v="846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  <pc:spChg chg="mod">
          <ac:chgData name="X Jeremy" userId="7f7dfa19bb4c4406" providerId="LiveId" clId="{8FB3F76B-4324-439B-BDCC-B0C2AD25AFB4}" dt="2020-02-22T03:20:15.833" v="829" actId="14100"/>
          <ac:spMkLst>
            <pc:docMk/>
            <pc:sldMk cId="7195249" sldId="277"/>
            <ac:spMk id="10" creationId="{A521F16F-3A42-4B00-B2EC-4ED4A99E6954}"/>
          </ac:spMkLst>
        </pc:spChg>
        <pc:picChg chg="del">
          <ac:chgData name="X Jeremy" userId="7f7dfa19bb4c4406" providerId="LiveId" clId="{8FB3F76B-4324-439B-BDCC-B0C2AD25AFB4}" dt="2020-02-22T03:42:07.446" v="836" actId="478"/>
          <ac:picMkLst>
            <pc:docMk/>
            <pc:sldMk cId="7195249" sldId="277"/>
            <ac:picMk id="8" creationId="{FDC98D12-F491-4EA8-A982-A3A19540894C}"/>
          </ac:picMkLst>
        </pc:picChg>
        <pc:picChg chg="add">
          <ac:chgData name="X Jeremy" userId="7f7dfa19bb4c4406" providerId="LiveId" clId="{8FB3F76B-4324-439B-BDCC-B0C2AD25AFB4}" dt="2020-02-22T03:42:08.274" v="837"/>
          <ac:picMkLst>
            <pc:docMk/>
            <pc:sldMk cId="7195249" sldId="277"/>
            <ac:picMk id="19" creationId="{516B43C7-60D4-41E4-9459-7FEAF15621D1}"/>
          </ac:picMkLst>
        </pc:pic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  <pc:docChgLst>
    <pc:chgData name="X Jeremy" userId="7f7dfa19bb4c4406" providerId="LiveId" clId="{70BBB05B-67E3-4E39-BE22-607AFDCB8E69}"/>
    <pc:docChg chg="custSel addSld delSld modSld">
      <pc:chgData name="X Jeremy" userId="7f7dfa19bb4c4406" providerId="LiveId" clId="{70BBB05B-67E3-4E39-BE22-607AFDCB8E69}" dt="2020-03-05T03:44:15.723" v="19"/>
      <pc:docMkLst>
        <pc:docMk/>
      </pc:docMkLst>
      <pc:sldChg chg="addSp delSp modSp modTransition">
        <pc:chgData name="X Jeremy" userId="7f7dfa19bb4c4406" providerId="LiveId" clId="{70BBB05B-67E3-4E39-BE22-607AFDCB8E69}" dt="2020-03-05T03:44:15.723" v="19"/>
        <pc:sldMkLst>
          <pc:docMk/>
          <pc:sldMk cId="0" sldId="267"/>
        </pc:sldMkLst>
        <pc:spChg chg="del">
          <ac:chgData name="X Jeremy" userId="7f7dfa19bb4c4406" providerId="LiveId" clId="{70BBB05B-67E3-4E39-BE22-607AFDCB8E69}" dt="2020-03-03T15:02:52.018" v="0" actId="478"/>
          <ac:spMkLst>
            <pc:docMk/>
            <pc:sldMk cId="0" sldId="267"/>
            <ac:spMk id="2" creationId="{00000000-0000-0000-0000-000000000000}"/>
          </ac:spMkLst>
        </pc:spChg>
        <pc:spChg chg="add del mod">
          <ac:chgData name="X Jeremy" userId="7f7dfa19bb4c4406" providerId="LiveId" clId="{70BBB05B-67E3-4E39-BE22-607AFDCB8E69}" dt="2020-03-03T15:02:53.590" v="1" actId="478"/>
          <ac:spMkLst>
            <pc:docMk/>
            <pc:sldMk cId="0" sldId="267"/>
            <ac:spMk id="5" creationId="{C0588B96-CF9A-4151-9823-32475FCEB179}"/>
          </ac:spMkLst>
        </pc:spChg>
        <pc:picChg chg="del">
          <ac:chgData name="X Jeremy" userId="7f7dfa19bb4c4406" providerId="LiveId" clId="{70BBB05B-67E3-4E39-BE22-607AFDCB8E69}" dt="2020-03-03T15:02:52.018" v="0" actId="478"/>
          <ac:picMkLst>
            <pc:docMk/>
            <pc:sldMk cId="0" sldId="267"/>
            <ac:picMk id="4" creationId="{9CC4D4DB-C8E7-49F3-B9A2-A54FDDF36873}"/>
          </ac:picMkLst>
        </pc:picChg>
        <pc:picChg chg="add mod">
          <ac:chgData name="X Jeremy" userId="7f7dfa19bb4c4406" providerId="LiveId" clId="{70BBB05B-67E3-4E39-BE22-607AFDCB8E69}" dt="2020-03-03T15:03:16.416" v="7" actId="931"/>
          <ac:picMkLst>
            <pc:docMk/>
            <pc:sldMk cId="0" sldId="267"/>
            <ac:picMk id="7" creationId="{F90D2E83-F8E7-4C89-BA49-92B93EB3B91D}"/>
          </ac:picMkLst>
        </pc:picChg>
      </pc:sldChg>
      <pc:sldChg chg="addSp modSp add modTransition">
        <pc:chgData name="X Jeremy" userId="7f7dfa19bb4c4406" providerId="LiveId" clId="{70BBB05B-67E3-4E39-BE22-607AFDCB8E69}" dt="2020-03-05T03:44:15.723" v="19"/>
        <pc:sldMkLst>
          <pc:docMk/>
          <pc:sldMk cId="1297193393" sldId="268"/>
        </pc:sldMkLst>
        <pc:picChg chg="add mod">
          <ac:chgData name="X Jeremy" userId="7f7dfa19bb4c4406" providerId="LiveId" clId="{70BBB05B-67E3-4E39-BE22-607AFDCB8E69}" dt="2020-03-03T15:03:29.094" v="9" actId="27614"/>
          <ac:picMkLst>
            <pc:docMk/>
            <pc:sldMk cId="1297193393" sldId="268"/>
            <ac:picMk id="3" creationId="{AFB96744-A5A8-444D-A2E9-70AC3E579DA3}"/>
          </ac:picMkLst>
        </pc:picChg>
      </pc:sldChg>
      <pc:sldChg chg="addSp modSp add modTransition">
        <pc:chgData name="X Jeremy" userId="7f7dfa19bb4c4406" providerId="LiveId" clId="{70BBB05B-67E3-4E39-BE22-607AFDCB8E69}" dt="2020-03-05T03:44:15.723" v="19"/>
        <pc:sldMkLst>
          <pc:docMk/>
          <pc:sldMk cId="4099707429" sldId="269"/>
        </pc:sldMkLst>
        <pc:picChg chg="add mod">
          <ac:chgData name="X Jeremy" userId="7f7dfa19bb4c4406" providerId="LiveId" clId="{70BBB05B-67E3-4E39-BE22-607AFDCB8E69}" dt="2020-03-03T15:03:37.360" v="12" actId="962"/>
          <ac:picMkLst>
            <pc:docMk/>
            <pc:sldMk cId="4099707429" sldId="269"/>
            <ac:picMk id="3" creationId="{5FE570BD-476F-4D99-A5DC-1EE9B550E9AC}"/>
          </ac:picMkLst>
        </pc:picChg>
      </pc:sldChg>
      <pc:sldChg chg="addSp modSp add modTransition">
        <pc:chgData name="X Jeremy" userId="7f7dfa19bb4c4406" providerId="LiveId" clId="{70BBB05B-67E3-4E39-BE22-607AFDCB8E69}" dt="2020-03-05T03:44:15.723" v="19"/>
        <pc:sldMkLst>
          <pc:docMk/>
          <pc:sldMk cId="300969305" sldId="270"/>
        </pc:sldMkLst>
        <pc:picChg chg="add mod">
          <ac:chgData name="X Jeremy" userId="7f7dfa19bb4c4406" providerId="LiveId" clId="{70BBB05B-67E3-4E39-BE22-607AFDCB8E69}" dt="2020-03-03T15:03:50.497" v="15" actId="962"/>
          <ac:picMkLst>
            <pc:docMk/>
            <pc:sldMk cId="300969305" sldId="270"/>
            <ac:picMk id="3" creationId="{F14DA197-3FD7-49C1-88B0-96546FE7E7A7}"/>
          </ac:picMkLst>
        </pc:picChg>
      </pc:sldChg>
      <pc:sldChg chg="addSp modSp add modTransition">
        <pc:chgData name="X Jeremy" userId="7f7dfa19bb4c4406" providerId="LiveId" clId="{70BBB05B-67E3-4E39-BE22-607AFDCB8E69}" dt="2020-03-05T03:44:15.723" v="19"/>
        <pc:sldMkLst>
          <pc:docMk/>
          <pc:sldMk cId="3315709569" sldId="271"/>
        </pc:sldMkLst>
        <pc:picChg chg="add mod">
          <ac:chgData name="X Jeremy" userId="7f7dfa19bb4c4406" providerId="LiveId" clId="{70BBB05B-67E3-4E39-BE22-607AFDCB8E69}" dt="2020-03-03T15:03:57.791" v="18" actId="962"/>
          <ac:picMkLst>
            <pc:docMk/>
            <pc:sldMk cId="3315709569" sldId="271"/>
            <ac:picMk id="3" creationId="{A2D7790D-7F4B-4898-97A9-7727C74EA964}"/>
          </ac:picMkLst>
        </pc:picChg>
      </pc:sldChg>
      <pc:sldChg chg="del">
        <pc:chgData name="X Jeremy" userId="7f7dfa19bb4c4406" providerId="LiveId" clId="{70BBB05B-67E3-4E39-BE22-607AFDCB8E69}" dt="2020-03-03T15:02:56.128" v="2" actId="47"/>
        <pc:sldMkLst>
          <pc:docMk/>
          <pc:sldMk cId="2642496940" sldId="275"/>
        </pc:sldMkLst>
      </pc:sldChg>
      <pc:sldChg chg="del">
        <pc:chgData name="X Jeremy" userId="7f7dfa19bb4c4406" providerId="LiveId" clId="{70BBB05B-67E3-4E39-BE22-607AFDCB8E69}" dt="2020-03-03T15:02:56.128" v="2" actId="47"/>
        <pc:sldMkLst>
          <pc:docMk/>
          <pc:sldMk cId="1786472259" sldId="276"/>
        </pc:sldMkLst>
      </pc:sldChg>
      <pc:sldChg chg="del">
        <pc:chgData name="X Jeremy" userId="7f7dfa19bb4c4406" providerId="LiveId" clId="{70BBB05B-67E3-4E39-BE22-607AFDCB8E69}" dt="2020-03-03T15:02:56.128" v="2" actId="47"/>
        <pc:sldMkLst>
          <pc:docMk/>
          <pc:sldMk cId="3694432732" sldId="277"/>
        </pc:sldMkLst>
      </pc:sldChg>
      <pc:sldChg chg="del">
        <pc:chgData name="X Jeremy" userId="7f7dfa19bb4c4406" providerId="LiveId" clId="{70BBB05B-67E3-4E39-BE22-607AFDCB8E69}" dt="2020-03-03T15:02:56.128" v="2" actId="47"/>
        <pc:sldMkLst>
          <pc:docMk/>
          <pc:sldMk cId="474751898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90D2E83-F8E7-4C89-BA49-92B93EB3B9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AFB96744-A5A8-444D-A2E9-70AC3E579D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193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一些文字和图案&#10;&#10;Description automatically generated">
            <a:extLst>
              <a:ext uri="{FF2B5EF4-FFF2-40B4-BE49-F238E27FC236}">
                <a16:creationId xmlns:a16="http://schemas.microsoft.com/office/drawing/2014/main" id="{5FE570BD-476F-4D99-A5DC-1EE9B550E9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707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F14DA197-3FD7-49C1-88B0-96546FE7E7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69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A2D7790D-7F4B-4898-97A9-7727C74EA9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709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125</cp:revision>
  <dcterms:created xsi:type="dcterms:W3CDTF">2017-01-03T08:36:00Z</dcterms:created>
  <dcterms:modified xsi:type="dcterms:W3CDTF">2020-03-05T03:44:17Z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