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BBB05B-67E3-4E39-BE22-607AFDCB8E69}" v="10" dt="2020-03-05T03:44:15.7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5C10BDAF-47D7-43DA-B7E9-175114A18273}"/>
    <pc:docChg chg="custSel addSld delSld modSld">
      <pc:chgData name="X Jeremy" userId="7f7dfa19bb4c4406" providerId="LiveId" clId="{5C10BDAF-47D7-43DA-B7E9-175114A18273}" dt="2020-03-03T15:00:09.815" v="488"/>
      <pc:docMkLst>
        <pc:docMk/>
      </pc:docMkLst>
      <pc:sldChg chg="modSp">
        <pc:chgData name="X Jeremy" userId="7f7dfa19bb4c4406" providerId="LiveId" clId="{5C10BDAF-47D7-43DA-B7E9-175114A18273}" dt="2020-03-03T14:48:02.622" v="84" actId="20577"/>
        <pc:sldMkLst>
          <pc:docMk/>
          <pc:sldMk cId="0" sldId="267"/>
        </pc:sldMkLst>
        <pc:spChg chg="mod">
          <ac:chgData name="X Jeremy" userId="7f7dfa19bb4c4406" providerId="LiveId" clId="{5C10BDAF-47D7-43DA-B7E9-175114A18273}" dt="2020-03-03T14:48:02.622" v="84" actId="20577"/>
          <ac:spMkLst>
            <pc:docMk/>
            <pc:sldMk cId="0" sldId="267"/>
            <ac:spMk id="2" creationId="{00000000-0000-0000-0000-000000000000}"/>
          </ac:spMkLst>
        </pc:spChg>
      </pc:sldChg>
      <pc:sldChg chg="delSp modSp">
        <pc:chgData name="X Jeremy" userId="7f7dfa19bb4c4406" providerId="LiveId" clId="{5C10BDAF-47D7-43DA-B7E9-175114A18273}" dt="2020-03-03T14:56:40.807" v="443" actId="2"/>
        <pc:sldMkLst>
          <pc:docMk/>
          <pc:sldMk cId="2642496940" sldId="275"/>
        </pc:sldMkLst>
        <pc:spChg chg="mod">
          <ac:chgData name="X Jeremy" userId="7f7dfa19bb4c4406" providerId="LiveId" clId="{5C10BDAF-47D7-43DA-B7E9-175114A18273}" dt="2020-03-03T14:48:14.512" v="134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5C10BDAF-47D7-43DA-B7E9-175114A18273}" dt="2020-03-03T14:56:40.807" v="443" actId="2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5C10BDAF-47D7-43DA-B7E9-175114A18273}" dt="2020-03-03T14:49:20.795" v="144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5C10BDAF-47D7-43DA-B7E9-175114A18273}" dt="2020-03-03T14:49:14.930" v="143" actId="20577"/>
          <ac:spMkLst>
            <pc:docMk/>
            <pc:sldMk cId="2642496940" sldId="275"/>
            <ac:spMk id="5" creationId="{00000000-0000-0000-0000-000000000000}"/>
          </ac:spMkLst>
        </pc:spChg>
        <pc:spChg chg="del">
          <ac:chgData name="X Jeremy" userId="7f7dfa19bb4c4406" providerId="LiveId" clId="{5C10BDAF-47D7-43DA-B7E9-175114A18273}" dt="2020-03-03T14:49:32.840" v="147" actId="478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5C10BDAF-47D7-43DA-B7E9-175114A18273}" dt="2020-03-03T14:49:22.129" v="145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5C10BDAF-47D7-43DA-B7E9-175114A18273}" dt="2020-03-03T14:49:25.293" v="146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5C10BDAF-47D7-43DA-B7E9-175114A18273}" dt="2020-03-03T14:49:25.293" v="146" actId="478"/>
          <ac:spMkLst>
            <pc:docMk/>
            <pc:sldMk cId="2642496940" sldId="275"/>
            <ac:spMk id="13" creationId="{3A802A25-DE0B-43C4-B024-B2EABE4D75E6}"/>
          </ac:spMkLst>
        </pc:spChg>
        <pc:spChg chg="del">
          <ac:chgData name="X Jeremy" userId="7f7dfa19bb4c4406" providerId="LiveId" clId="{5C10BDAF-47D7-43DA-B7E9-175114A18273}" dt="2020-03-03T14:49:25.293" v="146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5C10BDAF-47D7-43DA-B7E9-175114A18273}" dt="2020-03-03T14:49:08.688" v="141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5C10BDAF-47D7-43DA-B7E9-175114A18273}" dt="2020-03-03T14:49:25.293" v="146" actId="478"/>
          <ac:spMkLst>
            <pc:docMk/>
            <pc:sldMk cId="2642496940" sldId="275"/>
            <ac:spMk id="16" creationId="{8C752700-13EF-493D-80A3-C48B4C2A3424}"/>
          </ac:spMkLst>
        </pc:spChg>
        <pc:spChg chg="del">
          <ac:chgData name="X Jeremy" userId="7f7dfa19bb4c4406" providerId="LiveId" clId="{5C10BDAF-47D7-43DA-B7E9-175114A18273}" dt="2020-03-03T14:49:25.293" v="146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5C10BDAF-47D7-43DA-B7E9-175114A18273}" dt="2020-03-03T14:49:25.293" v="146" actId="478"/>
          <ac:spMkLst>
            <pc:docMk/>
            <pc:sldMk cId="2642496940" sldId="275"/>
            <ac:spMk id="18" creationId="{BFE3AFE7-8038-4D11-B943-242C9C5BEAB0}"/>
          </ac:spMkLst>
        </pc:spChg>
      </pc:sldChg>
      <pc:sldChg chg="modSp add">
        <pc:chgData name="X Jeremy" userId="7f7dfa19bb4c4406" providerId="LiveId" clId="{5C10BDAF-47D7-43DA-B7E9-175114A18273}" dt="2020-03-03T14:57:55.597" v="460"/>
        <pc:sldMkLst>
          <pc:docMk/>
          <pc:sldMk cId="1786472259" sldId="276"/>
        </pc:sldMkLst>
        <pc:spChg chg="mod">
          <ac:chgData name="X Jeremy" userId="7f7dfa19bb4c4406" providerId="LiveId" clId="{5C10BDAF-47D7-43DA-B7E9-175114A18273}" dt="2020-03-03T14:57:55.597" v="460"/>
          <ac:spMkLst>
            <pc:docMk/>
            <pc:sldMk cId="1786472259" sldId="276"/>
            <ac:spMk id="3" creationId="{00000000-0000-0000-0000-000000000000}"/>
          </ac:spMkLst>
        </pc:spChg>
        <pc:spChg chg="mod">
          <ac:chgData name="X Jeremy" userId="7f7dfa19bb4c4406" providerId="LiveId" clId="{5C10BDAF-47D7-43DA-B7E9-175114A18273}" dt="2020-03-03T14:57:06.918" v="454"/>
          <ac:spMkLst>
            <pc:docMk/>
            <pc:sldMk cId="1786472259" sldId="276"/>
            <ac:spMk id="5" creationId="{00000000-0000-0000-0000-000000000000}"/>
          </ac:spMkLst>
        </pc:spChg>
        <pc:spChg chg="mod">
          <ac:chgData name="X Jeremy" userId="7f7dfa19bb4c4406" providerId="LiveId" clId="{5C10BDAF-47D7-43DA-B7E9-175114A18273}" dt="2020-03-03T14:57:04.399" v="451"/>
          <ac:spMkLst>
            <pc:docMk/>
            <pc:sldMk cId="1786472259" sldId="276"/>
            <ac:spMk id="9" creationId="{A2FA783B-3A06-46C6-B929-51B2E2064045}"/>
          </ac:spMkLst>
        </pc:spChg>
      </pc:sldChg>
      <pc:sldChg chg="del">
        <pc:chgData name="X Jeremy" userId="7f7dfa19bb4c4406" providerId="LiveId" clId="{5C10BDAF-47D7-43DA-B7E9-175114A18273}" dt="2020-03-03T14:56:44.804" v="444" actId="47"/>
        <pc:sldMkLst>
          <pc:docMk/>
          <pc:sldMk cId="3034677651" sldId="276"/>
        </pc:sldMkLst>
      </pc:sldChg>
      <pc:sldChg chg="del">
        <pc:chgData name="X Jeremy" userId="7f7dfa19bb4c4406" providerId="LiveId" clId="{5C10BDAF-47D7-43DA-B7E9-175114A18273}" dt="2020-03-03T14:56:44.804" v="444" actId="47"/>
        <pc:sldMkLst>
          <pc:docMk/>
          <pc:sldMk cId="7195249" sldId="277"/>
        </pc:sldMkLst>
      </pc:sldChg>
      <pc:sldChg chg="modSp add">
        <pc:chgData name="X Jeremy" userId="7f7dfa19bb4c4406" providerId="LiveId" clId="{5C10BDAF-47D7-43DA-B7E9-175114A18273}" dt="2020-03-03T14:59:01.672" v="473"/>
        <pc:sldMkLst>
          <pc:docMk/>
          <pc:sldMk cId="3694432732" sldId="277"/>
        </pc:sldMkLst>
        <pc:spChg chg="mod">
          <ac:chgData name="X Jeremy" userId="7f7dfa19bb4c4406" providerId="LiveId" clId="{5C10BDAF-47D7-43DA-B7E9-175114A18273}" dt="2020-03-03T14:59:01.672" v="473"/>
          <ac:spMkLst>
            <pc:docMk/>
            <pc:sldMk cId="3694432732" sldId="277"/>
            <ac:spMk id="3" creationId="{00000000-0000-0000-0000-000000000000}"/>
          </ac:spMkLst>
        </pc:spChg>
        <pc:spChg chg="mod">
          <ac:chgData name="X Jeremy" userId="7f7dfa19bb4c4406" providerId="LiveId" clId="{5C10BDAF-47D7-43DA-B7E9-175114A18273}" dt="2020-03-03T14:58:09.078" v="467"/>
          <ac:spMkLst>
            <pc:docMk/>
            <pc:sldMk cId="3694432732" sldId="277"/>
            <ac:spMk id="5" creationId="{00000000-0000-0000-0000-000000000000}"/>
          </ac:spMkLst>
        </pc:spChg>
        <pc:spChg chg="mod">
          <ac:chgData name="X Jeremy" userId="7f7dfa19bb4c4406" providerId="LiveId" clId="{5C10BDAF-47D7-43DA-B7E9-175114A18273}" dt="2020-03-03T14:58:06.231" v="464"/>
          <ac:spMkLst>
            <pc:docMk/>
            <pc:sldMk cId="369443273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5C10BDAF-47D7-43DA-B7E9-175114A18273}" dt="2020-03-03T15:00:09.815" v="488"/>
        <pc:sldMkLst>
          <pc:docMk/>
          <pc:sldMk cId="474751898" sldId="278"/>
        </pc:sldMkLst>
        <pc:spChg chg="mod">
          <ac:chgData name="X Jeremy" userId="7f7dfa19bb4c4406" providerId="LiveId" clId="{5C10BDAF-47D7-43DA-B7E9-175114A18273}" dt="2020-03-03T15:00:09.815" v="488"/>
          <ac:spMkLst>
            <pc:docMk/>
            <pc:sldMk cId="474751898" sldId="278"/>
            <ac:spMk id="3" creationId="{00000000-0000-0000-0000-000000000000}"/>
          </ac:spMkLst>
        </pc:spChg>
        <pc:spChg chg="mod">
          <ac:chgData name="X Jeremy" userId="7f7dfa19bb4c4406" providerId="LiveId" clId="{5C10BDAF-47D7-43DA-B7E9-175114A18273}" dt="2020-03-03T14:59:10.506" v="480"/>
          <ac:spMkLst>
            <pc:docMk/>
            <pc:sldMk cId="474751898" sldId="278"/>
            <ac:spMk id="5" creationId="{00000000-0000-0000-0000-000000000000}"/>
          </ac:spMkLst>
        </pc:spChg>
        <pc:spChg chg="mod">
          <ac:chgData name="X Jeremy" userId="7f7dfa19bb4c4406" providerId="LiveId" clId="{5C10BDAF-47D7-43DA-B7E9-175114A18273}" dt="2020-03-03T14:59:07.941" v="477"/>
          <ac:spMkLst>
            <pc:docMk/>
            <pc:sldMk cId="474751898" sldId="278"/>
            <ac:spMk id="9" creationId="{A2FA783B-3A06-46C6-B929-51B2E2064045}"/>
          </ac:spMkLst>
        </pc:sp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70BBB05B-67E3-4E39-BE22-607AFDCB8E69}"/>
    <pc:docChg chg="custSel addSld delSld modSld">
      <pc:chgData name="X Jeremy" userId="7f7dfa19bb4c4406" providerId="LiveId" clId="{70BBB05B-67E3-4E39-BE22-607AFDCB8E69}" dt="2020-03-05T03:44:15.723" v="19"/>
      <pc:docMkLst>
        <pc:docMk/>
      </pc:docMkLst>
      <pc:sldChg chg="addSp delSp modSp modTransition">
        <pc:chgData name="X Jeremy" userId="7f7dfa19bb4c4406" providerId="LiveId" clId="{70BBB05B-67E3-4E39-BE22-607AFDCB8E69}" dt="2020-03-05T03:44:15.723" v="19"/>
        <pc:sldMkLst>
          <pc:docMk/>
          <pc:sldMk cId="0" sldId="267"/>
        </pc:sldMkLst>
        <pc:spChg chg="del">
          <ac:chgData name="X Jeremy" userId="7f7dfa19bb4c4406" providerId="LiveId" clId="{70BBB05B-67E3-4E39-BE22-607AFDCB8E69}" dt="2020-03-03T15:02:52.018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70BBB05B-67E3-4E39-BE22-607AFDCB8E69}" dt="2020-03-03T15:02:53.590" v="1" actId="478"/>
          <ac:spMkLst>
            <pc:docMk/>
            <pc:sldMk cId="0" sldId="267"/>
            <ac:spMk id="5" creationId="{C0588B96-CF9A-4151-9823-32475FCEB179}"/>
          </ac:spMkLst>
        </pc:spChg>
        <pc:picChg chg="del">
          <ac:chgData name="X Jeremy" userId="7f7dfa19bb4c4406" providerId="LiveId" clId="{70BBB05B-67E3-4E39-BE22-607AFDCB8E69}" dt="2020-03-03T15:02:52.018" v="0" actId="478"/>
          <ac:picMkLst>
            <pc:docMk/>
            <pc:sldMk cId="0" sldId="267"/>
            <ac:picMk id="4" creationId="{9CC4D4DB-C8E7-49F3-B9A2-A54FDDF36873}"/>
          </ac:picMkLst>
        </pc:picChg>
        <pc:picChg chg="add mod">
          <ac:chgData name="X Jeremy" userId="7f7dfa19bb4c4406" providerId="LiveId" clId="{70BBB05B-67E3-4E39-BE22-607AFDCB8E69}" dt="2020-03-03T15:03:16.416" v="7" actId="931"/>
          <ac:picMkLst>
            <pc:docMk/>
            <pc:sldMk cId="0" sldId="267"/>
            <ac:picMk id="7" creationId="{F90D2E83-F8E7-4C89-BA49-92B93EB3B91D}"/>
          </ac:picMkLst>
        </pc:picChg>
      </pc:sldChg>
      <pc:sldChg chg="addSp modSp add modTransition">
        <pc:chgData name="X Jeremy" userId="7f7dfa19bb4c4406" providerId="LiveId" clId="{70BBB05B-67E3-4E39-BE22-607AFDCB8E69}" dt="2020-03-05T03:44:15.723" v="19"/>
        <pc:sldMkLst>
          <pc:docMk/>
          <pc:sldMk cId="1297193393" sldId="268"/>
        </pc:sldMkLst>
        <pc:picChg chg="add mod">
          <ac:chgData name="X Jeremy" userId="7f7dfa19bb4c4406" providerId="LiveId" clId="{70BBB05B-67E3-4E39-BE22-607AFDCB8E69}" dt="2020-03-03T15:03:29.094" v="9" actId="27614"/>
          <ac:picMkLst>
            <pc:docMk/>
            <pc:sldMk cId="1297193393" sldId="268"/>
            <ac:picMk id="3" creationId="{AFB96744-A5A8-444D-A2E9-70AC3E579DA3}"/>
          </ac:picMkLst>
        </pc:picChg>
      </pc:sldChg>
      <pc:sldChg chg="addSp modSp add modTransition">
        <pc:chgData name="X Jeremy" userId="7f7dfa19bb4c4406" providerId="LiveId" clId="{70BBB05B-67E3-4E39-BE22-607AFDCB8E69}" dt="2020-03-05T03:44:15.723" v="19"/>
        <pc:sldMkLst>
          <pc:docMk/>
          <pc:sldMk cId="4099707429" sldId="269"/>
        </pc:sldMkLst>
        <pc:picChg chg="add mod">
          <ac:chgData name="X Jeremy" userId="7f7dfa19bb4c4406" providerId="LiveId" clId="{70BBB05B-67E3-4E39-BE22-607AFDCB8E69}" dt="2020-03-03T15:03:37.360" v="12" actId="962"/>
          <ac:picMkLst>
            <pc:docMk/>
            <pc:sldMk cId="4099707429" sldId="269"/>
            <ac:picMk id="3" creationId="{5FE570BD-476F-4D99-A5DC-1EE9B550E9AC}"/>
          </ac:picMkLst>
        </pc:picChg>
      </pc:sldChg>
      <pc:sldChg chg="addSp modSp add modTransition">
        <pc:chgData name="X Jeremy" userId="7f7dfa19bb4c4406" providerId="LiveId" clId="{70BBB05B-67E3-4E39-BE22-607AFDCB8E69}" dt="2020-03-05T03:44:15.723" v="19"/>
        <pc:sldMkLst>
          <pc:docMk/>
          <pc:sldMk cId="300969305" sldId="270"/>
        </pc:sldMkLst>
        <pc:picChg chg="add mod">
          <ac:chgData name="X Jeremy" userId="7f7dfa19bb4c4406" providerId="LiveId" clId="{70BBB05B-67E3-4E39-BE22-607AFDCB8E69}" dt="2020-03-03T15:03:50.497" v="15" actId="962"/>
          <ac:picMkLst>
            <pc:docMk/>
            <pc:sldMk cId="300969305" sldId="270"/>
            <ac:picMk id="3" creationId="{F14DA197-3FD7-49C1-88B0-96546FE7E7A7}"/>
          </ac:picMkLst>
        </pc:picChg>
      </pc:sldChg>
      <pc:sldChg chg="addSp modSp add modTransition">
        <pc:chgData name="X Jeremy" userId="7f7dfa19bb4c4406" providerId="LiveId" clId="{70BBB05B-67E3-4E39-BE22-607AFDCB8E69}" dt="2020-03-05T03:44:15.723" v="19"/>
        <pc:sldMkLst>
          <pc:docMk/>
          <pc:sldMk cId="3315709569" sldId="271"/>
        </pc:sldMkLst>
        <pc:picChg chg="add mod">
          <ac:chgData name="X Jeremy" userId="7f7dfa19bb4c4406" providerId="LiveId" clId="{70BBB05B-67E3-4E39-BE22-607AFDCB8E69}" dt="2020-03-03T15:03:57.791" v="18" actId="962"/>
          <ac:picMkLst>
            <pc:docMk/>
            <pc:sldMk cId="3315709569" sldId="271"/>
            <ac:picMk id="3" creationId="{A2D7790D-7F4B-4898-97A9-7727C74EA964}"/>
          </ac:picMkLst>
        </pc:picChg>
      </pc:sldChg>
      <pc:sldChg chg="del">
        <pc:chgData name="X Jeremy" userId="7f7dfa19bb4c4406" providerId="LiveId" clId="{70BBB05B-67E3-4E39-BE22-607AFDCB8E69}" dt="2020-03-03T15:02:56.128" v="2" actId="47"/>
        <pc:sldMkLst>
          <pc:docMk/>
          <pc:sldMk cId="2642496940" sldId="275"/>
        </pc:sldMkLst>
      </pc:sldChg>
      <pc:sldChg chg="del">
        <pc:chgData name="X Jeremy" userId="7f7dfa19bb4c4406" providerId="LiveId" clId="{70BBB05B-67E3-4E39-BE22-607AFDCB8E69}" dt="2020-03-03T15:02:56.128" v="2" actId="47"/>
        <pc:sldMkLst>
          <pc:docMk/>
          <pc:sldMk cId="1786472259" sldId="276"/>
        </pc:sldMkLst>
      </pc:sldChg>
      <pc:sldChg chg="del">
        <pc:chgData name="X Jeremy" userId="7f7dfa19bb4c4406" providerId="LiveId" clId="{70BBB05B-67E3-4E39-BE22-607AFDCB8E69}" dt="2020-03-03T15:02:56.128" v="2" actId="47"/>
        <pc:sldMkLst>
          <pc:docMk/>
          <pc:sldMk cId="3694432732" sldId="277"/>
        </pc:sldMkLst>
      </pc:sldChg>
      <pc:sldChg chg="del">
        <pc:chgData name="X Jeremy" userId="7f7dfa19bb4c4406" providerId="LiveId" clId="{70BBB05B-67E3-4E39-BE22-607AFDCB8E69}" dt="2020-03-03T15:02:56.128" v="2" actId="47"/>
        <pc:sldMkLst>
          <pc:docMk/>
          <pc:sldMk cId="474751898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F90D2E83-F8E7-4C89-BA49-92B93EB3B9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AFB96744-A5A8-444D-A2E9-70AC3E579D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193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一些文字和图案&#10;&#10;Description automatically generated">
            <a:extLst>
              <a:ext uri="{FF2B5EF4-FFF2-40B4-BE49-F238E27FC236}">
                <a16:creationId xmlns:a16="http://schemas.microsoft.com/office/drawing/2014/main" id="{5FE570BD-476F-4D99-A5DC-1EE9B550E9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9707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F14DA197-3FD7-49C1-88B0-96546FE7E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69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A2D7790D-7F4B-4898-97A9-7727C74EA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7095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2020-03-05T03:44:17Z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