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90DCF-8EF8-4603-9C8E-82BA8FA553D5}" v="9" dt="2020-03-05T08:11:25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5C490DCF-8EF8-4603-9C8E-82BA8FA553D5}"/>
    <pc:docChg chg="addSld modSld">
      <pc:chgData name="X Jeremy" userId="7f7dfa19bb4c4406" providerId="LiveId" clId="{5C490DCF-8EF8-4603-9C8E-82BA8FA553D5}" dt="2020-03-05T08:11:26.954" v="15" actId="962"/>
      <pc:docMkLst>
        <pc:docMk/>
      </pc:docMkLst>
      <pc:sldChg chg="addSp modSp">
        <pc:chgData name="X Jeremy" userId="7f7dfa19bb4c4406" providerId="LiveId" clId="{5C490DCF-8EF8-4603-9C8E-82BA8FA553D5}" dt="2020-03-05T08:11:01.694" v="6" actId="962"/>
        <pc:sldMkLst>
          <pc:docMk/>
          <pc:sldMk cId="0" sldId="267"/>
        </pc:sldMkLst>
        <pc:picChg chg="add mod">
          <ac:chgData name="X Jeremy" userId="7f7dfa19bb4c4406" providerId="LiveId" clId="{5C490DCF-8EF8-4603-9C8E-82BA8FA553D5}" dt="2020-03-05T08:11:01.694" v="6" actId="962"/>
          <ac:picMkLst>
            <pc:docMk/>
            <pc:sldMk cId="0" sldId="267"/>
            <ac:picMk id="3" creationId="{D858BB09-F91C-4258-A5B2-23E96B9BFCBE}"/>
          </ac:picMkLst>
        </pc:picChg>
      </pc:sldChg>
      <pc:sldChg chg="addSp modSp add">
        <pc:chgData name="X Jeremy" userId="7f7dfa19bb4c4406" providerId="LiveId" clId="{5C490DCF-8EF8-4603-9C8E-82BA8FA553D5}" dt="2020-03-05T08:11:08.556" v="8" actId="27614"/>
        <pc:sldMkLst>
          <pc:docMk/>
          <pc:sldMk cId="184773558" sldId="268"/>
        </pc:sldMkLst>
        <pc:picChg chg="add mod">
          <ac:chgData name="X Jeremy" userId="7f7dfa19bb4c4406" providerId="LiveId" clId="{5C490DCF-8EF8-4603-9C8E-82BA8FA553D5}" dt="2020-03-05T08:11:08.556" v="8" actId="27614"/>
          <ac:picMkLst>
            <pc:docMk/>
            <pc:sldMk cId="184773558" sldId="268"/>
            <ac:picMk id="3" creationId="{3E7786E5-2624-417E-90AC-90189F8ABA65}"/>
          </ac:picMkLst>
        </pc:picChg>
      </pc:sldChg>
      <pc:sldChg chg="addSp modSp add">
        <pc:chgData name="X Jeremy" userId="7f7dfa19bb4c4406" providerId="LiveId" clId="{5C490DCF-8EF8-4603-9C8E-82BA8FA553D5}" dt="2020-03-05T08:11:17.610" v="10" actId="27614"/>
        <pc:sldMkLst>
          <pc:docMk/>
          <pc:sldMk cId="3891457076" sldId="269"/>
        </pc:sldMkLst>
        <pc:picChg chg="add mod">
          <ac:chgData name="X Jeremy" userId="7f7dfa19bb4c4406" providerId="LiveId" clId="{5C490DCF-8EF8-4603-9C8E-82BA8FA553D5}" dt="2020-03-05T08:11:17.610" v="10" actId="27614"/>
          <ac:picMkLst>
            <pc:docMk/>
            <pc:sldMk cId="3891457076" sldId="269"/>
            <ac:picMk id="3" creationId="{BD9A155D-F5D9-4896-B49C-EE2E37D75C67}"/>
          </ac:picMkLst>
        </pc:picChg>
      </pc:sldChg>
      <pc:sldChg chg="addSp modSp add">
        <pc:chgData name="X Jeremy" userId="7f7dfa19bb4c4406" providerId="LiveId" clId="{5C490DCF-8EF8-4603-9C8E-82BA8FA553D5}" dt="2020-03-05T08:11:22.410" v="12" actId="27614"/>
        <pc:sldMkLst>
          <pc:docMk/>
          <pc:sldMk cId="1782237827" sldId="270"/>
        </pc:sldMkLst>
        <pc:picChg chg="add mod">
          <ac:chgData name="X Jeremy" userId="7f7dfa19bb4c4406" providerId="LiveId" clId="{5C490DCF-8EF8-4603-9C8E-82BA8FA553D5}" dt="2020-03-05T08:11:22.410" v="12" actId="27614"/>
          <ac:picMkLst>
            <pc:docMk/>
            <pc:sldMk cId="1782237827" sldId="270"/>
            <ac:picMk id="3" creationId="{733344D3-8A0A-415D-A5E6-53498444F09F}"/>
          </ac:picMkLst>
        </pc:picChg>
      </pc:sldChg>
      <pc:sldChg chg="addSp modSp add">
        <pc:chgData name="X Jeremy" userId="7f7dfa19bb4c4406" providerId="LiveId" clId="{5C490DCF-8EF8-4603-9C8E-82BA8FA553D5}" dt="2020-03-05T08:11:26.954" v="15" actId="962"/>
        <pc:sldMkLst>
          <pc:docMk/>
          <pc:sldMk cId="2705529742" sldId="271"/>
        </pc:sldMkLst>
        <pc:picChg chg="add mod">
          <ac:chgData name="X Jeremy" userId="7f7dfa19bb4c4406" providerId="LiveId" clId="{5C490DCF-8EF8-4603-9C8E-82BA8FA553D5}" dt="2020-03-05T08:11:26.954" v="15" actId="962"/>
          <ac:picMkLst>
            <pc:docMk/>
            <pc:sldMk cId="2705529742" sldId="271"/>
            <ac:picMk id="3" creationId="{B368F130-805C-40FC-A55C-FD78B5AA04B3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D858BB09-F91C-4258-A5B2-23E96B9BF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3E7786E5-2624-417E-90AC-90189F8AB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BD9A155D-F5D9-4896-B49C-EE2E37D75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5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733344D3-8A0A-415D-A5E6-53498444F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3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B368F130-805C-40FC-A55C-FD78B5AA0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2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2020-03-05T08:11:34Z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