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521FE-6933-4B1C-A129-B643A1F55304}" v="4" dt="2020-03-06T16:00:2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7D521FE-6933-4B1C-A129-B643A1F55304}"/>
    <pc:docChg chg="custSel modSld">
      <pc:chgData name="X Jeremy" userId="7f7dfa19bb4c4406" providerId="LiveId" clId="{E7D521FE-6933-4B1C-A129-B643A1F55304}" dt="2020-03-06T16:00:29.387" v="5"/>
      <pc:docMkLst>
        <pc:docMk/>
      </pc:docMkLst>
      <pc:sldChg chg="addSp delSp modSp delAnim modAnim">
        <pc:chgData name="X Jeremy" userId="7f7dfa19bb4c4406" providerId="LiveId" clId="{E7D521FE-6933-4B1C-A129-B643A1F55304}" dt="2020-03-06T16:00:29.387" v="5"/>
        <pc:sldMkLst>
          <pc:docMk/>
          <pc:sldMk cId="0" sldId="267"/>
        </pc:sldMkLst>
        <pc:picChg chg="del">
          <ac:chgData name="X Jeremy" userId="7f7dfa19bb4c4406" providerId="LiveId" clId="{E7D521FE-6933-4B1C-A129-B643A1F55304}" dt="2020-03-06T16:00:07.981" v="0" actId="478"/>
          <ac:picMkLst>
            <pc:docMk/>
            <pc:sldMk cId="0" sldId="267"/>
            <ac:picMk id="2" creationId="{5F48DB67-DAF4-4430-A32F-814D942C6ED8}"/>
          </ac:picMkLst>
        </pc:picChg>
        <pc:picChg chg="add mod">
          <ac:chgData name="X Jeremy" userId="7f7dfa19bb4c4406" providerId="LiveId" clId="{E7D521FE-6933-4B1C-A129-B643A1F55304}" dt="2020-03-06T16:00:25.973" v="2" actId="1076"/>
          <ac:picMkLst>
            <pc:docMk/>
            <pc:sldMk cId="0" sldId="267"/>
            <ac:picMk id="4" creationId="{9B638B20-45DB-4EC4-B77E-0A33AEF6BC0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5C490DCF-8EF8-4603-9C8E-82BA8FA553D5}"/>
    <pc:docChg chg="addSld modSld">
      <pc:chgData name="X Jeremy" userId="7f7dfa19bb4c4406" providerId="LiveId" clId="{5C490DCF-8EF8-4603-9C8E-82BA8FA553D5}" dt="2020-03-05T08:11:26.954" v="15" actId="962"/>
      <pc:docMkLst>
        <pc:docMk/>
      </pc:docMkLst>
      <pc:sldChg chg="addSp modSp">
        <pc:chgData name="X Jeremy" userId="7f7dfa19bb4c4406" providerId="LiveId" clId="{5C490DCF-8EF8-4603-9C8E-82BA8FA553D5}" dt="2020-03-05T08:11:01.694" v="6" actId="962"/>
        <pc:sldMkLst>
          <pc:docMk/>
          <pc:sldMk cId="0" sldId="267"/>
        </pc:sldMkLst>
        <pc:picChg chg="add mod">
          <ac:chgData name="X Jeremy" userId="7f7dfa19bb4c4406" providerId="LiveId" clId="{5C490DCF-8EF8-4603-9C8E-82BA8FA553D5}" dt="2020-03-05T08:11:01.694" v="6" actId="962"/>
          <ac:picMkLst>
            <pc:docMk/>
            <pc:sldMk cId="0" sldId="267"/>
            <ac:picMk id="3" creationId="{D858BB09-F91C-4258-A5B2-23E96B9BFCBE}"/>
          </ac:picMkLst>
        </pc:picChg>
      </pc:sldChg>
      <pc:sldChg chg="addSp modSp add">
        <pc:chgData name="X Jeremy" userId="7f7dfa19bb4c4406" providerId="LiveId" clId="{5C490DCF-8EF8-4603-9C8E-82BA8FA553D5}" dt="2020-03-05T08:11:08.556" v="8" actId="27614"/>
        <pc:sldMkLst>
          <pc:docMk/>
          <pc:sldMk cId="184773558" sldId="268"/>
        </pc:sldMkLst>
        <pc:picChg chg="add mod">
          <ac:chgData name="X Jeremy" userId="7f7dfa19bb4c4406" providerId="LiveId" clId="{5C490DCF-8EF8-4603-9C8E-82BA8FA553D5}" dt="2020-03-05T08:11:08.556" v="8" actId="27614"/>
          <ac:picMkLst>
            <pc:docMk/>
            <pc:sldMk cId="184773558" sldId="268"/>
            <ac:picMk id="3" creationId="{3E7786E5-2624-417E-90AC-90189F8ABA65}"/>
          </ac:picMkLst>
        </pc:picChg>
      </pc:sldChg>
      <pc:sldChg chg="addSp modSp add">
        <pc:chgData name="X Jeremy" userId="7f7dfa19bb4c4406" providerId="LiveId" clId="{5C490DCF-8EF8-4603-9C8E-82BA8FA553D5}" dt="2020-03-05T08:11:17.610" v="10" actId="27614"/>
        <pc:sldMkLst>
          <pc:docMk/>
          <pc:sldMk cId="3891457076" sldId="269"/>
        </pc:sldMkLst>
        <pc:picChg chg="add mod">
          <ac:chgData name="X Jeremy" userId="7f7dfa19bb4c4406" providerId="LiveId" clId="{5C490DCF-8EF8-4603-9C8E-82BA8FA553D5}" dt="2020-03-05T08:11:17.610" v="10" actId="27614"/>
          <ac:picMkLst>
            <pc:docMk/>
            <pc:sldMk cId="3891457076" sldId="269"/>
            <ac:picMk id="3" creationId="{BD9A155D-F5D9-4896-B49C-EE2E37D75C67}"/>
          </ac:picMkLst>
        </pc:picChg>
      </pc:sldChg>
      <pc:sldChg chg="addSp modSp add">
        <pc:chgData name="X Jeremy" userId="7f7dfa19bb4c4406" providerId="LiveId" clId="{5C490DCF-8EF8-4603-9C8E-82BA8FA553D5}" dt="2020-03-05T08:11:22.410" v="12" actId="27614"/>
        <pc:sldMkLst>
          <pc:docMk/>
          <pc:sldMk cId="1782237827" sldId="270"/>
        </pc:sldMkLst>
        <pc:picChg chg="add mod">
          <ac:chgData name="X Jeremy" userId="7f7dfa19bb4c4406" providerId="LiveId" clId="{5C490DCF-8EF8-4603-9C8E-82BA8FA553D5}" dt="2020-03-05T08:11:22.410" v="12" actId="27614"/>
          <ac:picMkLst>
            <pc:docMk/>
            <pc:sldMk cId="1782237827" sldId="270"/>
            <ac:picMk id="3" creationId="{733344D3-8A0A-415D-A5E6-53498444F09F}"/>
          </ac:picMkLst>
        </pc:picChg>
      </pc:sldChg>
      <pc:sldChg chg="addSp modSp add">
        <pc:chgData name="X Jeremy" userId="7f7dfa19bb4c4406" providerId="LiveId" clId="{5C490DCF-8EF8-4603-9C8E-82BA8FA553D5}" dt="2020-03-05T08:11:26.954" v="15" actId="962"/>
        <pc:sldMkLst>
          <pc:docMk/>
          <pc:sldMk cId="2705529742" sldId="271"/>
        </pc:sldMkLst>
        <pc:picChg chg="add mod">
          <ac:chgData name="X Jeremy" userId="7f7dfa19bb4c4406" providerId="LiveId" clId="{5C490DCF-8EF8-4603-9C8E-82BA8FA553D5}" dt="2020-03-05T08:11:26.954" v="15" actId="962"/>
          <ac:picMkLst>
            <pc:docMk/>
            <pc:sldMk cId="2705529742" sldId="271"/>
            <ac:picMk id="3" creationId="{B368F130-805C-40FC-A55C-FD78B5AA04B3}"/>
          </ac:picMkLst>
        </pc:picChg>
      </pc:sldChg>
    </pc:docChg>
  </pc:docChgLst>
  <pc:docChgLst>
    <pc:chgData name="X Jeremy" userId="7f7dfa19bb4c4406" providerId="LiveId" clId="{78DE09B3-648A-4815-803B-209A72C4013C}"/>
    <pc:docChg chg="modSld">
      <pc:chgData name="X Jeremy" userId="7f7dfa19bb4c4406" providerId="LiveId" clId="{78DE09B3-648A-4815-803B-209A72C4013C}" dt="2020-03-05T08:25:12.011" v="5"/>
      <pc:docMkLst>
        <pc:docMk/>
      </pc:docMkLst>
      <pc:sldChg chg="addSp modSp modTransition modAnim">
        <pc:chgData name="X Jeremy" userId="7f7dfa19bb4c4406" providerId="LiveId" clId="{78DE09B3-648A-4815-803B-209A72C4013C}" dt="2020-03-05T08:25:12.011" v="5"/>
        <pc:sldMkLst>
          <pc:docMk/>
          <pc:sldMk cId="0" sldId="267"/>
        </pc:sldMkLst>
        <pc:picChg chg="add mod">
          <ac:chgData name="X Jeremy" userId="7f7dfa19bb4c4406" providerId="LiveId" clId="{78DE09B3-648A-4815-803B-209A72C4013C}" dt="2020-03-05T08:20:36.917" v="1" actId="1076"/>
          <ac:picMkLst>
            <pc:docMk/>
            <pc:sldMk cId="0" sldId="267"/>
            <ac:picMk id="2" creationId="{5F48DB67-DAF4-4430-A32F-814D942C6ED8}"/>
          </ac:picMkLst>
        </pc:picChg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184773558" sldId="268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3891457076" sldId="269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1782237827" sldId="270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2705529742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858BB09-F91C-4258-A5B2-23E96B9BF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我曾舍命为你-大米">
            <a:hlinkClick r:id="" action="ppaction://media"/>
            <a:extLst>
              <a:ext uri="{FF2B5EF4-FFF2-40B4-BE49-F238E27FC236}">
                <a16:creationId xmlns:a16="http://schemas.microsoft.com/office/drawing/2014/main" id="{9B638B20-45DB-4EC4-B77E-0A33AEF6B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5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94">
        <p:fade/>
      </p:transition>
    </mc:Choice>
    <mc:Fallback xmlns="">
      <p:transition spd="med" advTm="10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E7786E5-2624-417E-90AC-90189F8A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99">
        <p:fade/>
      </p:transition>
    </mc:Choice>
    <mc:Fallback xmlns="">
      <p:transition spd="med" advTm="4229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D9A155D-F5D9-4896-B49C-EE2E37D7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235">
        <p:fade/>
      </p:transition>
    </mc:Choice>
    <mc:Fallback xmlns="">
      <p:transition spd="med" advTm="412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733344D3-8A0A-415D-A5E6-53498444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014">
        <p:fade/>
      </p:transition>
    </mc:Choice>
    <mc:Fallback xmlns="">
      <p:transition spd="med" advTm="4201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368F130-805C-40FC-A55C-FD78B5AA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910">
        <p:fade/>
      </p:transition>
    </mc:Choice>
    <mc:Fallback xmlns="">
      <p:transition spd="med" advTm="499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2020-03-06T16:00:31Z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