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9A610-087B-4AC7-9404-D50BA58660E4}" v="4" dt="2020-03-12T04:47:23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6409A610-087B-4AC7-9404-D50BA58660E4}"/>
    <pc:docChg chg="addSld modSld">
      <pc:chgData name="X Jeremy" userId="7f7dfa19bb4c4406" providerId="LiveId" clId="{6409A610-087B-4AC7-9404-D50BA58660E4}" dt="2020-03-12T04:47:26.866" v="11" actId="962"/>
      <pc:docMkLst>
        <pc:docMk/>
      </pc:docMkLst>
      <pc:sldChg chg="addSp modSp">
        <pc:chgData name="X Jeremy" userId="7f7dfa19bb4c4406" providerId="LiveId" clId="{6409A610-087B-4AC7-9404-D50BA58660E4}" dt="2020-03-12T04:47:11.975" v="4" actId="27614"/>
        <pc:sldMkLst>
          <pc:docMk/>
          <pc:sldMk cId="0" sldId="267"/>
        </pc:sldMkLst>
        <pc:picChg chg="add mod">
          <ac:chgData name="X Jeremy" userId="7f7dfa19bb4c4406" providerId="LiveId" clId="{6409A610-087B-4AC7-9404-D50BA58660E4}" dt="2020-03-12T04:47:11.975" v="4" actId="27614"/>
          <ac:picMkLst>
            <pc:docMk/>
            <pc:sldMk cId="0" sldId="267"/>
            <ac:picMk id="3" creationId="{A4F6BDEB-422A-40F9-A0DA-91DD8D9AB748}"/>
          </ac:picMkLst>
        </pc:picChg>
      </pc:sldChg>
      <pc:sldChg chg="addSp modSp add">
        <pc:chgData name="X Jeremy" userId="7f7dfa19bb4c4406" providerId="LiveId" clId="{6409A610-087B-4AC7-9404-D50BA58660E4}" dt="2020-03-12T04:47:16.893" v="6" actId="27614"/>
        <pc:sldMkLst>
          <pc:docMk/>
          <pc:sldMk cId="2855635552" sldId="268"/>
        </pc:sldMkLst>
        <pc:picChg chg="add mod">
          <ac:chgData name="X Jeremy" userId="7f7dfa19bb4c4406" providerId="LiveId" clId="{6409A610-087B-4AC7-9404-D50BA58660E4}" dt="2020-03-12T04:47:16.893" v="6" actId="27614"/>
          <ac:picMkLst>
            <pc:docMk/>
            <pc:sldMk cId="2855635552" sldId="268"/>
            <ac:picMk id="3" creationId="{61B84B8C-3A08-427F-B13A-BB0C36D7687B}"/>
          </ac:picMkLst>
        </pc:picChg>
      </pc:sldChg>
      <pc:sldChg chg="addSp modSp add">
        <pc:chgData name="X Jeremy" userId="7f7dfa19bb4c4406" providerId="LiveId" clId="{6409A610-087B-4AC7-9404-D50BA58660E4}" dt="2020-03-12T04:47:21.216" v="8" actId="27614"/>
        <pc:sldMkLst>
          <pc:docMk/>
          <pc:sldMk cId="502950912" sldId="269"/>
        </pc:sldMkLst>
        <pc:picChg chg="add mod">
          <ac:chgData name="X Jeremy" userId="7f7dfa19bb4c4406" providerId="LiveId" clId="{6409A610-087B-4AC7-9404-D50BA58660E4}" dt="2020-03-12T04:47:21.216" v="8" actId="27614"/>
          <ac:picMkLst>
            <pc:docMk/>
            <pc:sldMk cId="502950912" sldId="269"/>
            <ac:picMk id="3" creationId="{2D9984DC-2FCF-4701-982F-CCEABFFB3357}"/>
          </ac:picMkLst>
        </pc:picChg>
      </pc:sldChg>
      <pc:sldChg chg="addSp modSp add">
        <pc:chgData name="X Jeremy" userId="7f7dfa19bb4c4406" providerId="LiveId" clId="{6409A610-087B-4AC7-9404-D50BA58660E4}" dt="2020-03-12T04:47:26.866" v="11" actId="962"/>
        <pc:sldMkLst>
          <pc:docMk/>
          <pc:sldMk cId="2858772031" sldId="270"/>
        </pc:sldMkLst>
        <pc:picChg chg="add mod">
          <ac:chgData name="X Jeremy" userId="7f7dfa19bb4c4406" providerId="LiveId" clId="{6409A610-087B-4AC7-9404-D50BA58660E4}" dt="2020-03-12T04:47:26.866" v="11" actId="962"/>
          <ac:picMkLst>
            <pc:docMk/>
            <pc:sldMk cId="2858772031" sldId="270"/>
            <ac:picMk id="3" creationId="{342D87DD-61E1-4819-9BF6-48567A89414A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穿白云&#10;&#10;Description automatically generated">
            <a:extLst>
              <a:ext uri="{FF2B5EF4-FFF2-40B4-BE49-F238E27FC236}">
                <a16:creationId xmlns:a16="http://schemas.microsoft.com/office/drawing/2014/main" id="{A4F6BDEB-422A-40F9-A0DA-91DD8D9AB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&#10;&#10;Description automatically generated">
            <a:extLst>
              <a:ext uri="{FF2B5EF4-FFF2-40B4-BE49-F238E27FC236}">
                <a16:creationId xmlns:a16="http://schemas.microsoft.com/office/drawing/2014/main" id="{61B84B8C-3A08-427F-B13A-BB0C36D76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3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2D9984DC-2FCF-4701-982F-CCEABFFB3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5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342D87DD-61E1-4819-9BF6-48567A894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7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2020-03-12T04:47:29Z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