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9A610-087B-4AC7-9404-D50BA58660E4}" v="4" dt="2020-03-12T04:47:23.873"/>
    <p1510:client id="{FF5BAE1B-C741-45C9-A3EE-EC2726A46DD7}" v="8" dt="2020-03-12T04:57:18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FF5BAE1B-C741-45C9-A3EE-EC2726A46DD7}"/>
    <pc:docChg chg="custSel modSld">
      <pc:chgData name="X Jeremy" userId="7f7dfa19bb4c4406" providerId="LiveId" clId="{FF5BAE1B-C741-45C9-A3EE-EC2726A46DD7}" dt="2020-03-12T04:57:18.501" v="14" actId="931"/>
      <pc:docMkLst>
        <pc:docMk/>
      </pc:docMkLst>
      <pc:sldChg chg="addSp modSp modTransition modAnim">
        <pc:chgData name="X Jeremy" userId="7f7dfa19bb4c4406" providerId="LiveId" clId="{FF5BAE1B-C741-45C9-A3EE-EC2726A46DD7}" dt="2020-03-12T04:54:10.757" v="5"/>
        <pc:sldMkLst>
          <pc:docMk/>
          <pc:sldMk cId="0" sldId="267"/>
        </pc:sldMkLst>
        <pc:picChg chg="add mod">
          <ac:chgData name="X Jeremy" userId="7f7dfa19bb4c4406" providerId="LiveId" clId="{FF5BAE1B-C741-45C9-A3EE-EC2726A46DD7}" dt="2020-03-12T04:48:45.268" v="1" actId="1076"/>
          <ac:picMkLst>
            <pc:docMk/>
            <pc:sldMk cId="0" sldId="267"/>
            <ac:picMk id="2" creationId="{10BF470A-46AF-4C67-BE4B-ACC361EFD835}"/>
          </ac:picMkLst>
        </pc:picChg>
      </pc:sldChg>
      <pc:sldChg chg="addSp delSp modSp modTransition">
        <pc:chgData name="X Jeremy" userId="7f7dfa19bb4c4406" providerId="LiveId" clId="{FF5BAE1B-C741-45C9-A3EE-EC2726A46DD7}" dt="2020-03-12T04:57:02.964" v="8" actId="27614"/>
        <pc:sldMkLst>
          <pc:docMk/>
          <pc:sldMk cId="2855635552" sldId="268"/>
        </pc:sldMkLst>
        <pc:picChg chg="del">
          <ac:chgData name="X Jeremy" userId="7f7dfa19bb4c4406" providerId="LiveId" clId="{FF5BAE1B-C741-45C9-A3EE-EC2726A46DD7}" dt="2020-03-12T04:56:42.962" v="6" actId="478"/>
          <ac:picMkLst>
            <pc:docMk/>
            <pc:sldMk cId="2855635552" sldId="268"/>
            <ac:picMk id="3" creationId="{61B84B8C-3A08-427F-B13A-BB0C36D7687B}"/>
          </ac:picMkLst>
        </pc:picChg>
        <pc:picChg chg="add mod">
          <ac:chgData name="X Jeremy" userId="7f7dfa19bb4c4406" providerId="LiveId" clId="{FF5BAE1B-C741-45C9-A3EE-EC2726A46DD7}" dt="2020-03-12T04:57:02.964" v="8" actId="27614"/>
          <ac:picMkLst>
            <pc:docMk/>
            <pc:sldMk cId="2855635552" sldId="268"/>
            <ac:picMk id="4" creationId="{5ED13398-3AA0-4A3F-8274-88B321C07A01}"/>
          </ac:picMkLst>
        </pc:picChg>
      </pc:sldChg>
      <pc:sldChg chg="addSp delSp modSp modTransition">
        <pc:chgData name="X Jeremy" userId="7f7dfa19bb4c4406" providerId="LiveId" clId="{FF5BAE1B-C741-45C9-A3EE-EC2726A46DD7}" dt="2020-03-12T04:57:14.235" v="11" actId="27614"/>
        <pc:sldMkLst>
          <pc:docMk/>
          <pc:sldMk cId="502950912" sldId="269"/>
        </pc:sldMkLst>
        <pc:picChg chg="del">
          <ac:chgData name="X Jeremy" userId="7f7dfa19bb4c4406" providerId="LiveId" clId="{FF5BAE1B-C741-45C9-A3EE-EC2726A46DD7}" dt="2020-03-12T04:57:06.247" v="9" actId="478"/>
          <ac:picMkLst>
            <pc:docMk/>
            <pc:sldMk cId="502950912" sldId="269"/>
            <ac:picMk id="3" creationId="{2D9984DC-2FCF-4701-982F-CCEABFFB3357}"/>
          </ac:picMkLst>
        </pc:picChg>
        <pc:picChg chg="add mod">
          <ac:chgData name="X Jeremy" userId="7f7dfa19bb4c4406" providerId="LiveId" clId="{FF5BAE1B-C741-45C9-A3EE-EC2726A46DD7}" dt="2020-03-12T04:57:14.235" v="11" actId="27614"/>
          <ac:picMkLst>
            <pc:docMk/>
            <pc:sldMk cId="502950912" sldId="269"/>
            <ac:picMk id="4" creationId="{34B7A557-3D91-4123-99DD-44A931D3F3C2}"/>
          </ac:picMkLst>
        </pc:picChg>
      </pc:sldChg>
      <pc:sldChg chg="addSp delSp modSp modTransition">
        <pc:chgData name="X Jeremy" userId="7f7dfa19bb4c4406" providerId="LiveId" clId="{FF5BAE1B-C741-45C9-A3EE-EC2726A46DD7}" dt="2020-03-12T04:57:18.501" v="14" actId="931"/>
        <pc:sldMkLst>
          <pc:docMk/>
          <pc:sldMk cId="2858772031" sldId="270"/>
        </pc:sldMkLst>
        <pc:picChg chg="del mod">
          <ac:chgData name="X Jeremy" userId="7f7dfa19bb4c4406" providerId="LiveId" clId="{FF5BAE1B-C741-45C9-A3EE-EC2726A46DD7}" dt="2020-03-12T04:57:14.413" v="13" actId="478"/>
          <ac:picMkLst>
            <pc:docMk/>
            <pc:sldMk cId="2858772031" sldId="270"/>
            <ac:picMk id="3" creationId="{342D87DD-61E1-4819-9BF6-48567A89414A}"/>
          </ac:picMkLst>
        </pc:picChg>
        <pc:picChg chg="add mod">
          <ac:chgData name="X Jeremy" userId="7f7dfa19bb4c4406" providerId="LiveId" clId="{FF5BAE1B-C741-45C9-A3EE-EC2726A46DD7}" dt="2020-03-12T04:57:18.501" v="14" actId="931"/>
          <ac:picMkLst>
            <pc:docMk/>
            <pc:sldMk cId="2858772031" sldId="270"/>
            <ac:picMk id="4" creationId="{788F605D-497F-4875-9CA4-E7AF7D409DB2}"/>
          </ac:picMkLst>
        </pc:picChg>
      </pc:sldChg>
    </pc:docChg>
  </pc:docChgLst>
  <pc:docChgLst>
    <pc:chgData name="X Jeremy" userId="7f7dfa19bb4c4406" providerId="LiveId" clId="{6409A610-087B-4AC7-9404-D50BA58660E4}"/>
    <pc:docChg chg="addSld modSld">
      <pc:chgData name="X Jeremy" userId="7f7dfa19bb4c4406" providerId="LiveId" clId="{6409A610-087B-4AC7-9404-D50BA58660E4}" dt="2020-03-12T04:47:26.866" v="11" actId="962"/>
      <pc:docMkLst>
        <pc:docMk/>
      </pc:docMkLst>
      <pc:sldChg chg="addSp modSp">
        <pc:chgData name="X Jeremy" userId="7f7dfa19bb4c4406" providerId="LiveId" clId="{6409A610-087B-4AC7-9404-D50BA58660E4}" dt="2020-03-12T04:47:11.975" v="4" actId="27614"/>
        <pc:sldMkLst>
          <pc:docMk/>
          <pc:sldMk cId="0" sldId="267"/>
        </pc:sldMkLst>
        <pc:picChg chg="add mod">
          <ac:chgData name="X Jeremy" userId="7f7dfa19bb4c4406" providerId="LiveId" clId="{6409A610-087B-4AC7-9404-D50BA58660E4}" dt="2020-03-12T04:47:11.975" v="4" actId="27614"/>
          <ac:picMkLst>
            <pc:docMk/>
            <pc:sldMk cId="0" sldId="267"/>
            <ac:picMk id="3" creationId="{A4F6BDEB-422A-40F9-A0DA-91DD8D9AB748}"/>
          </ac:picMkLst>
        </pc:picChg>
      </pc:sldChg>
      <pc:sldChg chg="addSp modSp add">
        <pc:chgData name="X Jeremy" userId="7f7dfa19bb4c4406" providerId="LiveId" clId="{6409A610-087B-4AC7-9404-D50BA58660E4}" dt="2020-03-12T04:47:16.893" v="6" actId="27614"/>
        <pc:sldMkLst>
          <pc:docMk/>
          <pc:sldMk cId="2855635552" sldId="268"/>
        </pc:sldMkLst>
        <pc:picChg chg="add mod">
          <ac:chgData name="X Jeremy" userId="7f7dfa19bb4c4406" providerId="LiveId" clId="{6409A610-087B-4AC7-9404-D50BA58660E4}" dt="2020-03-12T04:47:16.893" v="6" actId="27614"/>
          <ac:picMkLst>
            <pc:docMk/>
            <pc:sldMk cId="2855635552" sldId="268"/>
            <ac:picMk id="3" creationId="{61B84B8C-3A08-427F-B13A-BB0C36D7687B}"/>
          </ac:picMkLst>
        </pc:picChg>
      </pc:sldChg>
      <pc:sldChg chg="addSp modSp add">
        <pc:chgData name="X Jeremy" userId="7f7dfa19bb4c4406" providerId="LiveId" clId="{6409A610-087B-4AC7-9404-D50BA58660E4}" dt="2020-03-12T04:47:21.216" v="8" actId="27614"/>
        <pc:sldMkLst>
          <pc:docMk/>
          <pc:sldMk cId="502950912" sldId="269"/>
        </pc:sldMkLst>
        <pc:picChg chg="add mod">
          <ac:chgData name="X Jeremy" userId="7f7dfa19bb4c4406" providerId="LiveId" clId="{6409A610-087B-4AC7-9404-D50BA58660E4}" dt="2020-03-12T04:47:21.216" v="8" actId="27614"/>
          <ac:picMkLst>
            <pc:docMk/>
            <pc:sldMk cId="502950912" sldId="269"/>
            <ac:picMk id="3" creationId="{2D9984DC-2FCF-4701-982F-CCEABFFB3357}"/>
          </ac:picMkLst>
        </pc:picChg>
      </pc:sldChg>
      <pc:sldChg chg="addSp modSp add">
        <pc:chgData name="X Jeremy" userId="7f7dfa19bb4c4406" providerId="LiveId" clId="{6409A610-087B-4AC7-9404-D50BA58660E4}" dt="2020-03-12T04:47:26.866" v="11" actId="962"/>
        <pc:sldMkLst>
          <pc:docMk/>
          <pc:sldMk cId="2858772031" sldId="270"/>
        </pc:sldMkLst>
        <pc:picChg chg="add mod">
          <ac:chgData name="X Jeremy" userId="7f7dfa19bb4c4406" providerId="LiveId" clId="{6409A610-087B-4AC7-9404-D50BA58660E4}" dt="2020-03-12T04:47:26.866" v="11" actId="962"/>
          <ac:picMkLst>
            <pc:docMk/>
            <pc:sldMk cId="2858772031" sldId="270"/>
            <ac:picMk id="3" creationId="{342D87DD-61E1-4819-9BF6-48567A89414A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穿白云&#10;&#10;Description automatically generated">
            <a:extLst>
              <a:ext uri="{FF2B5EF4-FFF2-40B4-BE49-F238E27FC236}">
                <a16:creationId xmlns:a16="http://schemas.microsoft.com/office/drawing/2014/main" id="{A4F6BDEB-422A-40F9-A0DA-91DD8D9AB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在高天真神宝座前(欧赞)">
            <a:hlinkClick r:id="" action="ppaction://media"/>
            <a:extLst>
              <a:ext uri="{FF2B5EF4-FFF2-40B4-BE49-F238E27FC236}">
                <a16:creationId xmlns:a16="http://schemas.microsoft.com/office/drawing/2014/main" id="{10BF470A-46AF-4C67-BE4B-ACC361EFD8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3618" y="24847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478">
        <p:fade/>
      </p:transition>
    </mc:Choice>
    <mc:Fallback xmlns="">
      <p:transition spd="med" advTm="13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一些文字和图案&#10;&#10;Description automatically generated">
            <a:extLst>
              <a:ext uri="{FF2B5EF4-FFF2-40B4-BE49-F238E27FC236}">
                <a16:creationId xmlns:a16="http://schemas.microsoft.com/office/drawing/2014/main" id="{5ED13398-3AA0-4A3F-8274-88B321C07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153">
        <p:fade/>
      </p:transition>
    </mc:Choice>
    <mc:Fallback xmlns="">
      <p:transition spd="med" advTm="5215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一些文字和图案&#10;&#10;Description automatically generated">
            <a:extLst>
              <a:ext uri="{FF2B5EF4-FFF2-40B4-BE49-F238E27FC236}">
                <a16:creationId xmlns:a16="http://schemas.microsoft.com/office/drawing/2014/main" id="{34B7A557-3D91-4123-99DD-44A931D3F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731">
        <p:fade/>
      </p:transition>
    </mc:Choice>
    <mc:Fallback xmlns="">
      <p:transition spd="med" advTm="5473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F605D-497F-4875-9CA4-E7AF7D409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7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7228">
        <p:fade/>
      </p:transition>
    </mc:Choice>
    <mc:Fallback xmlns="">
      <p:transition spd="med" advTm="10722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2020-03-12T04:57:21Z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