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69" r:id="rId4"/>
    <p:sldId id="270" r:id="rId5"/>
    <p:sldId id="271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C770885-DA6E-4044-8749-7F4DCF8194AE}" v="23" dt="2020-03-03T13:43:12.9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 Jeremy" userId="7f7dfa19bb4c4406" providerId="LiveId" clId="{DC770885-DA6E-4044-8749-7F4DCF8194AE}"/>
    <pc:docChg chg="custSel addSld delSld modSld modMainMaster">
      <pc:chgData name="X Jeremy" userId="7f7dfa19bb4c4406" providerId="LiveId" clId="{DC770885-DA6E-4044-8749-7F4DCF8194AE}" dt="2020-03-03T13:43:12.911" v="63"/>
      <pc:docMkLst>
        <pc:docMk/>
      </pc:docMkLst>
      <pc:sldChg chg="addSp delSp modSp modTransition setBg delAnim">
        <pc:chgData name="X Jeremy" userId="7f7dfa19bb4c4406" providerId="LiveId" clId="{DC770885-DA6E-4044-8749-7F4DCF8194AE}" dt="2020-03-03T13:43:12.911" v="63"/>
        <pc:sldMkLst>
          <pc:docMk/>
          <pc:sldMk cId="1858245651" sldId="267"/>
        </pc:sldMkLst>
        <pc:spChg chg="del">
          <ac:chgData name="X Jeremy" userId="7f7dfa19bb4c4406" providerId="LiveId" clId="{DC770885-DA6E-4044-8749-7F4DCF8194AE}" dt="2020-03-03T13:35:19.808" v="40" actId="478"/>
          <ac:spMkLst>
            <pc:docMk/>
            <pc:sldMk cId="1858245651" sldId="267"/>
            <ac:spMk id="2" creationId="{00000000-0000-0000-0000-000000000000}"/>
          </ac:spMkLst>
        </pc:spChg>
        <pc:spChg chg="add del mod">
          <ac:chgData name="X Jeremy" userId="7f7dfa19bb4c4406" providerId="LiveId" clId="{DC770885-DA6E-4044-8749-7F4DCF8194AE}" dt="2020-03-03T13:35:22.182" v="41" actId="478"/>
          <ac:spMkLst>
            <pc:docMk/>
            <pc:sldMk cId="1858245651" sldId="267"/>
            <ac:spMk id="4" creationId="{7A60B830-70B4-4DFC-AF47-BA39A3F413D7}"/>
          </ac:spMkLst>
        </pc:spChg>
        <pc:picChg chg="del">
          <ac:chgData name="X Jeremy" userId="7f7dfa19bb4c4406" providerId="LiveId" clId="{DC770885-DA6E-4044-8749-7F4DCF8194AE}" dt="2020-03-03T13:35:19.808" v="40" actId="478"/>
          <ac:picMkLst>
            <pc:docMk/>
            <pc:sldMk cId="1858245651" sldId="267"/>
            <ac:picMk id="6" creationId="{AAD586B1-761E-4DCB-96ED-40EBA4C7CE53}"/>
          </ac:picMkLst>
        </pc:picChg>
        <pc:picChg chg="del">
          <ac:chgData name="X Jeremy" userId="7f7dfa19bb4c4406" providerId="LiveId" clId="{DC770885-DA6E-4044-8749-7F4DCF8194AE}" dt="2020-03-03T13:43:09.324" v="62" actId="478"/>
          <ac:picMkLst>
            <pc:docMk/>
            <pc:sldMk cId="1858245651" sldId="267"/>
            <ac:picMk id="7" creationId="{7AFEC84F-465E-45A4-A4E2-ECA0A999B9CC}"/>
          </ac:picMkLst>
        </pc:picChg>
        <pc:picChg chg="add mod ord">
          <ac:chgData name="X Jeremy" userId="7f7dfa19bb4c4406" providerId="LiveId" clId="{DC770885-DA6E-4044-8749-7F4DCF8194AE}" dt="2020-03-03T13:36:15.488" v="54" actId="167"/>
          <ac:picMkLst>
            <pc:docMk/>
            <pc:sldMk cId="1858245651" sldId="267"/>
            <ac:picMk id="8" creationId="{F6BAAD13-C20E-44D0-8C04-28F0AD293987}"/>
          </ac:picMkLst>
        </pc:picChg>
      </pc:sldChg>
      <pc:sldChg chg="addSp modSp del">
        <pc:chgData name="X Jeremy" userId="7f7dfa19bb4c4406" providerId="LiveId" clId="{DC770885-DA6E-4044-8749-7F4DCF8194AE}" dt="2020-03-03T13:35:44.666" v="46" actId="47"/>
        <pc:sldMkLst>
          <pc:docMk/>
          <pc:sldMk cId="658306480" sldId="268"/>
        </pc:sldMkLst>
        <pc:spChg chg="mod">
          <ac:chgData name="X Jeremy" userId="7f7dfa19bb4c4406" providerId="LiveId" clId="{DC770885-DA6E-4044-8749-7F4DCF8194AE}" dt="2020-02-18T10:46:29.201" v="11" actId="20577"/>
          <ac:spMkLst>
            <pc:docMk/>
            <pc:sldMk cId="658306480" sldId="268"/>
            <ac:spMk id="3" creationId="{00000000-0000-0000-0000-000000000000}"/>
          </ac:spMkLst>
        </pc:spChg>
        <pc:spChg chg="add mod">
          <ac:chgData name="X Jeremy" userId="7f7dfa19bb4c4406" providerId="LiveId" clId="{DC770885-DA6E-4044-8749-7F4DCF8194AE}" dt="2020-02-18T13:40:27.425" v="33" actId="20577"/>
          <ac:spMkLst>
            <pc:docMk/>
            <pc:sldMk cId="658306480" sldId="268"/>
            <ac:spMk id="7" creationId="{4772D0A1-E663-437B-A2A2-881E10E7D476}"/>
          </ac:spMkLst>
        </pc:spChg>
        <pc:spChg chg="mod">
          <ac:chgData name="X Jeremy" userId="7f7dfa19bb4c4406" providerId="LiveId" clId="{DC770885-DA6E-4044-8749-7F4DCF8194AE}" dt="2020-02-18T10:47:39.267" v="22"/>
          <ac:spMkLst>
            <pc:docMk/>
            <pc:sldMk cId="658306480" sldId="268"/>
            <ac:spMk id="9" creationId="{827E88FD-F69F-4F74-88F9-E8BB9AE86F49}"/>
          </ac:spMkLst>
        </pc:spChg>
      </pc:sldChg>
      <pc:sldChg chg="addSp modSp add">
        <pc:chgData name="X Jeremy" userId="7f7dfa19bb4c4406" providerId="LiveId" clId="{DC770885-DA6E-4044-8749-7F4DCF8194AE}" dt="2020-03-03T13:36:21.911" v="55" actId="931"/>
        <pc:sldMkLst>
          <pc:docMk/>
          <pc:sldMk cId="1205079045" sldId="268"/>
        </pc:sldMkLst>
        <pc:picChg chg="add mod">
          <ac:chgData name="X Jeremy" userId="7f7dfa19bb4c4406" providerId="LiveId" clId="{DC770885-DA6E-4044-8749-7F4DCF8194AE}" dt="2020-03-03T13:36:21.911" v="55" actId="931"/>
          <ac:picMkLst>
            <pc:docMk/>
            <pc:sldMk cId="1205079045" sldId="268"/>
            <ac:picMk id="3" creationId="{C283EA55-D693-44D5-AD18-791B798AEFED}"/>
          </ac:picMkLst>
        </pc:picChg>
      </pc:sldChg>
      <pc:sldChg chg="addSp modSp add">
        <pc:chgData name="X Jeremy" userId="7f7dfa19bb4c4406" providerId="LiveId" clId="{DC770885-DA6E-4044-8749-7F4DCF8194AE}" dt="2020-03-03T13:36:31.726" v="57" actId="27614"/>
        <pc:sldMkLst>
          <pc:docMk/>
          <pc:sldMk cId="842117346" sldId="269"/>
        </pc:sldMkLst>
        <pc:picChg chg="add mod">
          <ac:chgData name="X Jeremy" userId="7f7dfa19bb4c4406" providerId="LiveId" clId="{DC770885-DA6E-4044-8749-7F4DCF8194AE}" dt="2020-03-03T13:36:31.726" v="57" actId="27614"/>
          <ac:picMkLst>
            <pc:docMk/>
            <pc:sldMk cId="842117346" sldId="269"/>
            <ac:picMk id="3" creationId="{E08AC468-EF44-4550-A90C-D674DF021D0C}"/>
          </ac:picMkLst>
        </pc:picChg>
      </pc:sldChg>
      <pc:sldChg chg="addSp modSp del">
        <pc:chgData name="X Jeremy" userId="7f7dfa19bb4c4406" providerId="LiveId" clId="{DC770885-DA6E-4044-8749-7F4DCF8194AE}" dt="2020-03-03T13:35:45.517" v="47" actId="47"/>
        <pc:sldMkLst>
          <pc:docMk/>
          <pc:sldMk cId="3316744973" sldId="269"/>
        </pc:sldMkLst>
        <pc:spChg chg="mod">
          <ac:chgData name="X Jeremy" userId="7f7dfa19bb4c4406" providerId="LiveId" clId="{DC770885-DA6E-4044-8749-7F4DCF8194AE}" dt="2020-02-18T10:46:38.160" v="15" actId="20577"/>
          <ac:spMkLst>
            <pc:docMk/>
            <pc:sldMk cId="3316744973" sldId="269"/>
            <ac:spMk id="3" creationId="{00000000-0000-0000-0000-000000000000}"/>
          </ac:spMkLst>
        </pc:spChg>
        <pc:spChg chg="add mod">
          <ac:chgData name="X Jeremy" userId="7f7dfa19bb4c4406" providerId="LiveId" clId="{DC770885-DA6E-4044-8749-7F4DCF8194AE}" dt="2020-02-18T13:40:32.321" v="36" actId="20577"/>
          <ac:spMkLst>
            <pc:docMk/>
            <pc:sldMk cId="3316744973" sldId="269"/>
            <ac:spMk id="7" creationId="{65AB23F7-FB54-439B-8112-A8D452562404}"/>
          </ac:spMkLst>
        </pc:spChg>
        <pc:spChg chg="mod">
          <ac:chgData name="X Jeremy" userId="7f7dfa19bb4c4406" providerId="LiveId" clId="{DC770885-DA6E-4044-8749-7F4DCF8194AE}" dt="2020-02-18T10:47:43.517" v="25"/>
          <ac:spMkLst>
            <pc:docMk/>
            <pc:sldMk cId="3316744973" sldId="269"/>
            <ac:spMk id="9" creationId="{D1CEB578-E8F4-4DCB-B63F-62C784DA5944}"/>
          </ac:spMkLst>
        </pc:spChg>
      </pc:sldChg>
      <pc:sldChg chg="addSp modSp del">
        <pc:chgData name="X Jeremy" userId="7f7dfa19bb4c4406" providerId="LiveId" clId="{DC770885-DA6E-4044-8749-7F4DCF8194AE}" dt="2020-03-03T13:35:46.502" v="48" actId="47"/>
        <pc:sldMkLst>
          <pc:docMk/>
          <pc:sldMk cId="1039024452" sldId="270"/>
        </pc:sldMkLst>
        <pc:spChg chg="mod">
          <ac:chgData name="X Jeremy" userId="7f7dfa19bb4c4406" providerId="LiveId" clId="{DC770885-DA6E-4044-8749-7F4DCF8194AE}" dt="2020-02-18T10:46:04.074" v="3" actId="20577"/>
          <ac:spMkLst>
            <pc:docMk/>
            <pc:sldMk cId="1039024452" sldId="270"/>
            <ac:spMk id="3" creationId="{00000000-0000-0000-0000-000000000000}"/>
          </ac:spMkLst>
        </pc:spChg>
        <pc:spChg chg="add mod">
          <ac:chgData name="X Jeremy" userId="7f7dfa19bb4c4406" providerId="LiveId" clId="{DC770885-DA6E-4044-8749-7F4DCF8194AE}" dt="2020-02-18T13:40:37.383" v="39" actId="20577"/>
          <ac:spMkLst>
            <pc:docMk/>
            <pc:sldMk cId="1039024452" sldId="270"/>
            <ac:spMk id="7" creationId="{A9B73BD8-812E-4A49-95D9-9BB87C458630}"/>
          </ac:spMkLst>
        </pc:spChg>
        <pc:spChg chg="mod">
          <ac:chgData name="X Jeremy" userId="7f7dfa19bb4c4406" providerId="LiveId" clId="{DC770885-DA6E-4044-8749-7F4DCF8194AE}" dt="2020-02-18T10:47:47.657" v="28"/>
          <ac:spMkLst>
            <pc:docMk/>
            <pc:sldMk cId="1039024452" sldId="270"/>
            <ac:spMk id="10" creationId="{5B63F59B-8B6B-4CD2-8357-E4A99ACB6E3C}"/>
          </ac:spMkLst>
        </pc:spChg>
      </pc:sldChg>
      <pc:sldChg chg="addSp modSp add">
        <pc:chgData name="X Jeremy" userId="7f7dfa19bb4c4406" providerId="LiveId" clId="{DC770885-DA6E-4044-8749-7F4DCF8194AE}" dt="2020-03-03T13:36:33.751" v="58" actId="931"/>
        <pc:sldMkLst>
          <pc:docMk/>
          <pc:sldMk cId="4287760193" sldId="270"/>
        </pc:sldMkLst>
        <pc:picChg chg="add mod">
          <ac:chgData name="X Jeremy" userId="7f7dfa19bb4c4406" providerId="LiveId" clId="{DC770885-DA6E-4044-8749-7F4DCF8194AE}" dt="2020-03-03T13:36:33.751" v="58" actId="931"/>
          <ac:picMkLst>
            <pc:docMk/>
            <pc:sldMk cId="4287760193" sldId="270"/>
            <ac:picMk id="3" creationId="{5973BBA9-6F7B-457E-B99D-8B204DBE9676}"/>
          </ac:picMkLst>
        </pc:picChg>
      </pc:sldChg>
      <pc:sldChg chg="addSp modSp del">
        <pc:chgData name="X Jeremy" userId="7f7dfa19bb4c4406" providerId="LiveId" clId="{DC770885-DA6E-4044-8749-7F4DCF8194AE}" dt="2020-03-03T13:35:43.471" v="45" actId="47"/>
        <pc:sldMkLst>
          <pc:docMk/>
          <pc:sldMk cId="265126168" sldId="271"/>
        </pc:sldMkLst>
        <pc:spChg chg="mod">
          <ac:chgData name="X Jeremy" userId="7f7dfa19bb4c4406" providerId="LiveId" clId="{DC770885-DA6E-4044-8749-7F4DCF8194AE}" dt="2020-02-18T10:47:13.758" v="19" actId="20577"/>
          <ac:spMkLst>
            <pc:docMk/>
            <pc:sldMk cId="265126168" sldId="271"/>
            <ac:spMk id="3" creationId="{00000000-0000-0000-0000-000000000000}"/>
          </ac:spMkLst>
        </pc:spChg>
        <pc:spChg chg="add mod">
          <ac:chgData name="X Jeremy" userId="7f7dfa19bb4c4406" providerId="LiveId" clId="{DC770885-DA6E-4044-8749-7F4DCF8194AE}" dt="2020-02-18T13:40:19.668" v="30" actId="207"/>
          <ac:spMkLst>
            <pc:docMk/>
            <pc:sldMk cId="265126168" sldId="271"/>
            <ac:spMk id="8" creationId="{7FD4BF81-A02F-47C8-AA01-AC3D11F48115}"/>
          </ac:spMkLst>
        </pc:spChg>
      </pc:sldChg>
      <pc:sldChg chg="addSp modSp add">
        <pc:chgData name="X Jeremy" userId="7f7dfa19bb4c4406" providerId="LiveId" clId="{DC770885-DA6E-4044-8749-7F4DCF8194AE}" dt="2020-03-03T13:36:49.399" v="61" actId="962"/>
        <pc:sldMkLst>
          <pc:docMk/>
          <pc:sldMk cId="3378397368" sldId="271"/>
        </pc:sldMkLst>
        <pc:picChg chg="add mod">
          <ac:chgData name="X Jeremy" userId="7f7dfa19bb4c4406" providerId="LiveId" clId="{DC770885-DA6E-4044-8749-7F4DCF8194AE}" dt="2020-03-03T13:36:49.399" v="61" actId="962"/>
          <ac:picMkLst>
            <pc:docMk/>
            <pc:sldMk cId="3378397368" sldId="271"/>
            <ac:picMk id="3" creationId="{441DEB2B-8699-4DF8-ADFA-660690B8FEAE}"/>
          </ac:picMkLst>
        </pc:picChg>
      </pc:sldChg>
      <pc:sldMasterChg chg="setBg modSldLayout">
        <pc:chgData name="X Jeremy" userId="7f7dfa19bb4c4406" providerId="LiveId" clId="{DC770885-DA6E-4044-8749-7F4DCF8194AE}" dt="2020-03-03T13:35:31.274" v="44"/>
        <pc:sldMasterMkLst>
          <pc:docMk/>
          <pc:sldMasterMk cId="2240910994" sldId="2147483648"/>
        </pc:sldMasterMkLst>
        <pc:sldLayoutChg chg="setBg">
          <pc:chgData name="X Jeremy" userId="7f7dfa19bb4c4406" providerId="LiveId" clId="{DC770885-DA6E-4044-8749-7F4DCF8194AE}" dt="2020-03-03T13:35:31.274" v="44"/>
          <pc:sldLayoutMkLst>
            <pc:docMk/>
            <pc:sldMasterMk cId="2240910994" sldId="2147483648"/>
            <pc:sldLayoutMk cId="2649343371" sldId="2147483649"/>
          </pc:sldLayoutMkLst>
        </pc:sldLayoutChg>
        <pc:sldLayoutChg chg="setBg">
          <pc:chgData name="X Jeremy" userId="7f7dfa19bb4c4406" providerId="LiveId" clId="{DC770885-DA6E-4044-8749-7F4DCF8194AE}" dt="2020-03-03T13:35:31.274" v="44"/>
          <pc:sldLayoutMkLst>
            <pc:docMk/>
            <pc:sldMasterMk cId="2240910994" sldId="2147483648"/>
            <pc:sldLayoutMk cId="2990962136" sldId="2147483650"/>
          </pc:sldLayoutMkLst>
        </pc:sldLayoutChg>
        <pc:sldLayoutChg chg="setBg">
          <pc:chgData name="X Jeremy" userId="7f7dfa19bb4c4406" providerId="LiveId" clId="{DC770885-DA6E-4044-8749-7F4DCF8194AE}" dt="2020-03-03T13:35:31.274" v="44"/>
          <pc:sldLayoutMkLst>
            <pc:docMk/>
            <pc:sldMasterMk cId="2240910994" sldId="2147483648"/>
            <pc:sldLayoutMk cId="2721344399" sldId="2147483651"/>
          </pc:sldLayoutMkLst>
        </pc:sldLayoutChg>
        <pc:sldLayoutChg chg="setBg">
          <pc:chgData name="X Jeremy" userId="7f7dfa19bb4c4406" providerId="LiveId" clId="{DC770885-DA6E-4044-8749-7F4DCF8194AE}" dt="2020-03-03T13:35:31.274" v="44"/>
          <pc:sldLayoutMkLst>
            <pc:docMk/>
            <pc:sldMasterMk cId="2240910994" sldId="2147483648"/>
            <pc:sldLayoutMk cId="765452834" sldId="2147483652"/>
          </pc:sldLayoutMkLst>
        </pc:sldLayoutChg>
        <pc:sldLayoutChg chg="setBg">
          <pc:chgData name="X Jeremy" userId="7f7dfa19bb4c4406" providerId="LiveId" clId="{DC770885-DA6E-4044-8749-7F4DCF8194AE}" dt="2020-03-03T13:35:31.274" v="44"/>
          <pc:sldLayoutMkLst>
            <pc:docMk/>
            <pc:sldMasterMk cId="2240910994" sldId="2147483648"/>
            <pc:sldLayoutMk cId="1807240120" sldId="2147483653"/>
          </pc:sldLayoutMkLst>
        </pc:sldLayoutChg>
        <pc:sldLayoutChg chg="setBg">
          <pc:chgData name="X Jeremy" userId="7f7dfa19bb4c4406" providerId="LiveId" clId="{DC770885-DA6E-4044-8749-7F4DCF8194AE}" dt="2020-03-03T13:35:31.274" v="44"/>
          <pc:sldLayoutMkLst>
            <pc:docMk/>
            <pc:sldMasterMk cId="2240910994" sldId="2147483648"/>
            <pc:sldLayoutMk cId="1318604932" sldId="2147483654"/>
          </pc:sldLayoutMkLst>
        </pc:sldLayoutChg>
        <pc:sldLayoutChg chg="setBg">
          <pc:chgData name="X Jeremy" userId="7f7dfa19bb4c4406" providerId="LiveId" clId="{DC770885-DA6E-4044-8749-7F4DCF8194AE}" dt="2020-03-03T13:35:31.274" v="44"/>
          <pc:sldLayoutMkLst>
            <pc:docMk/>
            <pc:sldMasterMk cId="2240910994" sldId="2147483648"/>
            <pc:sldLayoutMk cId="354542121" sldId="2147483655"/>
          </pc:sldLayoutMkLst>
        </pc:sldLayoutChg>
        <pc:sldLayoutChg chg="setBg">
          <pc:chgData name="X Jeremy" userId="7f7dfa19bb4c4406" providerId="LiveId" clId="{DC770885-DA6E-4044-8749-7F4DCF8194AE}" dt="2020-03-03T13:35:31.274" v="44"/>
          <pc:sldLayoutMkLst>
            <pc:docMk/>
            <pc:sldMasterMk cId="2240910994" sldId="2147483648"/>
            <pc:sldLayoutMk cId="3058288175" sldId="2147483656"/>
          </pc:sldLayoutMkLst>
        </pc:sldLayoutChg>
        <pc:sldLayoutChg chg="setBg">
          <pc:chgData name="X Jeremy" userId="7f7dfa19bb4c4406" providerId="LiveId" clId="{DC770885-DA6E-4044-8749-7F4DCF8194AE}" dt="2020-03-03T13:35:31.274" v="44"/>
          <pc:sldLayoutMkLst>
            <pc:docMk/>
            <pc:sldMasterMk cId="2240910994" sldId="2147483648"/>
            <pc:sldLayoutMk cId="87416722" sldId="2147483657"/>
          </pc:sldLayoutMkLst>
        </pc:sldLayoutChg>
        <pc:sldLayoutChg chg="setBg">
          <pc:chgData name="X Jeremy" userId="7f7dfa19bb4c4406" providerId="LiveId" clId="{DC770885-DA6E-4044-8749-7F4DCF8194AE}" dt="2020-03-03T13:35:31.274" v="44"/>
          <pc:sldLayoutMkLst>
            <pc:docMk/>
            <pc:sldMasterMk cId="2240910994" sldId="2147483648"/>
            <pc:sldLayoutMk cId="2174843215" sldId="2147483658"/>
          </pc:sldLayoutMkLst>
        </pc:sldLayoutChg>
        <pc:sldLayoutChg chg="setBg">
          <pc:chgData name="X Jeremy" userId="7f7dfa19bb4c4406" providerId="LiveId" clId="{DC770885-DA6E-4044-8749-7F4DCF8194AE}" dt="2020-03-03T13:35:31.274" v="44"/>
          <pc:sldLayoutMkLst>
            <pc:docMk/>
            <pc:sldMasterMk cId="2240910994" sldId="2147483648"/>
            <pc:sldLayoutMk cId="891555078" sldId="2147483659"/>
          </pc:sldLayoutMkLst>
        </pc:sldLayoutChg>
      </pc:sldMasterChg>
    </pc:docChg>
  </pc:docChgLst>
  <pc:docChgLst>
    <pc:chgData name="X Jeremy" userId="7f7dfa19bb4c4406" providerId="LiveId" clId="{CBE6EE59-7830-414A-B81F-67CAF93C3051}"/>
    <pc:docChg chg="undo custSel modSld modMainMaster">
      <pc:chgData name="X Jeremy" userId="7f7dfa19bb4c4406" providerId="LiveId" clId="{CBE6EE59-7830-414A-B81F-67CAF93C3051}" dt="2020-02-18T10:40:51.648" v="110"/>
      <pc:docMkLst>
        <pc:docMk/>
      </pc:docMkLst>
      <pc:sldChg chg="addSp delSp modSp setBg modAnim">
        <pc:chgData name="X Jeremy" userId="7f7dfa19bb4c4406" providerId="LiveId" clId="{CBE6EE59-7830-414A-B81F-67CAF93C3051}" dt="2020-02-18T10:40:51.648" v="110"/>
        <pc:sldMkLst>
          <pc:docMk/>
          <pc:sldMk cId="1858245651" sldId="267"/>
        </pc:sldMkLst>
        <pc:spChg chg="mod">
          <ac:chgData name="X Jeremy" userId="7f7dfa19bb4c4406" providerId="LiveId" clId="{CBE6EE59-7830-414A-B81F-67CAF93C3051}" dt="2020-02-18T10:40:43.914" v="109" actId="2"/>
          <ac:spMkLst>
            <pc:docMk/>
            <pc:sldMk cId="1858245651" sldId="267"/>
            <ac:spMk id="2" creationId="{00000000-0000-0000-0000-000000000000}"/>
          </ac:spMkLst>
        </pc:spChg>
        <pc:graphicFrameChg chg="add del mod">
          <ac:chgData name="X Jeremy" userId="7f7dfa19bb4c4406" providerId="LiveId" clId="{CBE6EE59-7830-414A-B81F-67CAF93C3051}" dt="2020-02-18T10:32:29.541" v="34"/>
          <ac:graphicFrameMkLst>
            <pc:docMk/>
            <pc:sldMk cId="1858245651" sldId="267"/>
            <ac:graphicFrameMk id="3" creationId="{B66A634E-54C7-436F-8E44-DD92B5560B44}"/>
          </ac:graphicFrameMkLst>
        </pc:graphicFrameChg>
        <pc:picChg chg="del">
          <ac:chgData name="X Jeremy" userId="7f7dfa19bb4c4406" providerId="LiveId" clId="{CBE6EE59-7830-414A-B81F-67CAF93C3051}" dt="2020-02-18T10:32:24.543" v="32" actId="478"/>
          <ac:picMkLst>
            <pc:docMk/>
            <pc:sldMk cId="1858245651" sldId="267"/>
            <ac:picMk id="5" creationId="{00000000-0000-0000-0000-000000000000}"/>
          </ac:picMkLst>
        </pc:picChg>
        <pc:picChg chg="add">
          <ac:chgData name="X Jeremy" userId="7f7dfa19bb4c4406" providerId="LiveId" clId="{CBE6EE59-7830-414A-B81F-67CAF93C3051}" dt="2020-02-18T10:32:44.607" v="35"/>
          <ac:picMkLst>
            <pc:docMk/>
            <pc:sldMk cId="1858245651" sldId="267"/>
            <ac:picMk id="6" creationId="{AAD586B1-761E-4DCB-96ED-40EBA4C7CE53}"/>
          </ac:picMkLst>
        </pc:picChg>
        <pc:picChg chg="add">
          <ac:chgData name="X Jeremy" userId="7f7dfa19bb4c4406" providerId="LiveId" clId="{CBE6EE59-7830-414A-B81F-67CAF93C3051}" dt="2020-02-18T10:40:51.648" v="110"/>
          <ac:picMkLst>
            <pc:docMk/>
            <pc:sldMk cId="1858245651" sldId="267"/>
            <ac:picMk id="7" creationId="{7AFEC84F-465E-45A4-A4E2-ECA0A999B9CC}"/>
          </ac:picMkLst>
        </pc:picChg>
      </pc:sldChg>
      <pc:sldChg chg="addSp delSp modSp">
        <pc:chgData name="X Jeremy" userId="7f7dfa19bb4c4406" providerId="LiveId" clId="{CBE6EE59-7830-414A-B81F-67CAF93C3051}" dt="2020-02-18T10:40:24.283" v="106"/>
        <pc:sldMkLst>
          <pc:docMk/>
          <pc:sldMk cId="658306480" sldId="268"/>
        </pc:sldMkLst>
        <pc:spChg chg="mod">
          <ac:chgData name="X Jeremy" userId="7f7dfa19bb4c4406" providerId="LiveId" clId="{CBE6EE59-7830-414A-B81F-67CAF93C3051}" dt="2020-02-18T10:34:41.657" v="45" actId="207"/>
          <ac:spMkLst>
            <pc:docMk/>
            <pc:sldMk cId="658306480" sldId="268"/>
            <ac:spMk id="2" creationId="{00000000-0000-0000-0000-000000000000}"/>
          </ac:spMkLst>
        </pc:spChg>
        <pc:spChg chg="mod">
          <ac:chgData name="X Jeremy" userId="7f7dfa19bb4c4406" providerId="LiveId" clId="{CBE6EE59-7830-414A-B81F-67CAF93C3051}" dt="2020-02-18T10:37:56.632" v="77" actId="948"/>
          <ac:spMkLst>
            <pc:docMk/>
            <pc:sldMk cId="658306480" sldId="268"/>
            <ac:spMk id="3" creationId="{00000000-0000-0000-0000-000000000000}"/>
          </ac:spMkLst>
        </pc:spChg>
        <pc:spChg chg="del mod">
          <ac:chgData name="X Jeremy" userId="7f7dfa19bb4c4406" providerId="LiveId" clId="{CBE6EE59-7830-414A-B81F-67CAF93C3051}" dt="2020-02-18T10:39:59.918" v="101" actId="478"/>
          <ac:spMkLst>
            <pc:docMk/>
            <pc:sldMk cId="658306480" sldId="268"/>
            <ac:spMk id="5" creationId="{00000000-0000-0000-0000-000000000000}"/>
          </ac:spMkLst>
        </pc:spChg>
        <pc:spChg chg="add">
          <ac:chgData name="X Jeremy" userId="7f7dfa19bb4c4406" providerId="LiveId" clId="{CBE6EE59-7830-414A-B81F-67CAF93C3051}" dt="2020-02-18T10:40:24.283" v="106"/>
          <ac:spMkLst>
            <pc:docMk/>
            <pc:sldMk cId="658306480" sldId="268"/>
            <ac:spMk id="9" creationId="{827E88FD-F69F-4F74-88F9-E8BB9AE86F49}"/>
          </ac:spMkLst>
        </pc:spChg>
        <pc:spChg chg="add">
          <ac:chgData name="X Jeremy" userId="7f7dfa19bb4c4406" providerId="LiveId" clId="{CBE6EE59-7830-414A-B81F-67CAF93C3051}" dt="2020-02-18T10:40:24.283" v="106"/>
          <ac:spMkLst>
            <pc:docMk/>
            <pc:sldMk cId="658306480" sldId="268"/>
            <ac:spMk id="10" creationId="{99A48F44-FCD0-4081-ACDF-F196DA73E879}"/>
          </ac:spMkLst>
        </pc:spChg>
        <pc:spChg chg="del mod">
          <ac:chgData name="X Jeremy" userId="7f7dfa19bb4c4406" providerId="LiveId" clId="{CBE6EE59-7830-414A-B81F-67CAF93C3051}" dt="2020-02-18T10:39:57.472" v="100" actId="478"/>
          <ac:spMkLst>
            <pc:docMk/>
            <pc:sldMk cId="658306480" sldId="268"/>
            <ac:spMk id="15" creationId="{B731B0F5-496D-4AEF-90AA-DA10C360E9BF}"/>
          </ac:spMkLst>
        </pc:spChg>
        <pc:picChg chg="del mod">
          <ac:chgData name="X Jeremy" userId="7f7dfa19bb4c4406" providerId="LiveId" clId="{CBE6EE59-7830-414A-B81F-67CAF93C3051}" dt="2020-02-18T10:35:05.229" v="50" actId="478"/>
          <ac:picMkLst>
            <pc:docMk/>
            <pc:sldMk cId="658306480" sldId="268"/>
            <ac:picMk id="7" creationId="{8FD662C8-27DD-49BF-93FA-AB2FF6A23C9D}"/>
          </ac:picMkLst>
        </pc:picChg>
        <pc:picChg chg="add">
          <ac:chgData name="X Jeremy" userId="7f7dfa19bb4c4406" providerId="LiveId" clId="{CBE6EE59-7830-414A-B81F-67CAF93C3051}" dt="2020-02-18T10:35:05.792" v="51"/>
          <ac:picMkLst>
            <pc:docMk/>
            <pc:sldMk cId="658306480" sldId="268"/>
            <ac:picMk id="8" creationId="{D1C14FCC-0C2A-412F-8DAB-E472629D4DAF}"/>
          </ac:picMkLst>
        </pc:picChg>
      </pc:sldChg>
      <pc:sldChg chg="addSp delSp modSp">
        <pc:chgData name="X Jeremy" userId="7f7dfa19bb4c4406" providerId="LiveId" clId="{CBE6EE59-7830-414A-B81F-67CAF93C3051}" dt="2020-02-18T10:40:27.255" v="107"/>
        <pc:sldMkLst>
          <pc:docMk/>
          <pc:sldMk cId="3316744973" sldId="269"/>
        </pc:sldMkLst>
        <pc:spChg chg="mod">
          <ac:chgData name="X Jeremy" userId="7f7dfa19bb4c4406" providerId="LiveId" clId="{CBE6EE59-7830-414A-B81F-67CAF93C3051}" dt="2020-02-18T10:34:45.683" v="46" actId="207"/>
          <ac:spMkLst>
            <pc:docMk/>
            <pc:sldMk cId="3316744973" sldId="269"/>
            <ac:spMk id="2" creationId="{00000000-0000-0000-0000-000000000000}"/>
          </ac:spMkLst>
        </pc:spChg>
        <pc:spChg chg="mod">
          <ac:chgData name="X Jeremy" userId="7f7dfa19bb4c4406" providerId="LiveId" clId="{CBE6EE59-7830-414A-B81F-67CAF93C3051}" dt="2020-02-18T10:38:10.161" v="78" actId="948"/>
          <ac:spMkLst>
            <pc:docMk/>
            <pc:sldMk cId="3316744973" sldId="269"/>
            <ac:spMk id="3" creationId="{00000000-0000-0000-0000-000000000000}"/>
          </ac:spMkLst>
        </pc:spChg>
        <pc:spChg chg="del mod">
          <ac:chgData name="X Jeremy" userId="7f7dfa19bb4c4406" providerId="LiveId" clId="{CBE6EE59-7830-414A-B81F-67CAF93C3051}" dt="2020-02-18T10:40:06.629" v="103" actId="478"/>
          <ac:spMkLst>
            <pc:docMk/>
            <pc:sldMk cId="3316744973" sldId="269"/>
            <ac:spMk id="5" creationId="{00000000-0000-0000-0000-000000000000}"/>
          </ac:spMkLst>
        </pc:spChg>
        <pc:spChg chg="add">
          <ac:chgData name="X Jeremy" userId="7f7dfa19bb4c4406" providerId="LiveId" clId="{CBE6EE59-7830-414A-B81F-67CAF93C3051}" dt="2020-02-18T10:40:27.255" v="107"/>
          <ac:spMkLst>
            <pc:docMk/>
            <pc:sldMk cId="3316744973" sldId="269"/>
            <ac:spMk id="9" creationId="{D1CEB578-E8F4-4DCB-B63F-62C784DA5944}"/>
          </ac:spMkLst>
        </pc:spChg>
        <pc:spChg chg="add">
          <ac:chgData name="X Jeremy" userId="7f7dfa19bb4c4406" providerId="LiveId" clId="{CBE6EE59-7830-414A-B81F-67CAF93C3051}" dt="2020-02-18T10:40:27.255" v="107"/>
          <ac:spMkLst>
            <pc:docMk/>
            <pc:sldMk cId="3316744973" sldId="269"/>
            <ac:spMk id="10" creationId="{48E543EA-6049-45BD-B617-F385702465D5}"/>
          </ac:spMkLst>
        </pc:spChg>
        <pc:spChg chg="del mod">
          <ac:chgData name="X Jeremy" userId="7f7dfa19bb4c4406" providerId="LiveId" clId="{CBE6EE59-7830-414A-B81F-67CAF93C3051}" dt="2020-02-18T10:40:04.028" v="102" actId="478"/>
          <ac:spMkLst>
            <pc:docMk/>
            <pc:sldMk cId="3316744973" sldId="269"/>
            <ac:spMk id="15" creationId="{B731B0F5-496D-4AEF-90AA-DA10C360E9BF}"/>
          </ac:spMkLst>
        </pc:spChg>
        <pc:picChg chg="del mod">
          <ac:chgData name="X Jeremy" userId="7f7dfa19bb4c4406" providerId="LiveId" clId="{CBE6EE59-7830-414A-B81F-67CAF93C3051}" dt="2020-02-18T10:35:08.938" v="52" actId="478"/>
          <ac:picMkLst>
            <pc:docMk/>
            <pc:sldMk cId="3316744973" sldId="269"/>
            <ac:picMk id="7" creationId="{D8A433E0-70F0-4A14-95DE-B1ADF4976B67}"/>
          </ac:picMkLst>
        </pc:picChg>
        <pc:picChg chg="add">
          <ac:chgData name="X Jeremy" userId="7f7dfa19bb4c4406" providerId="LiveId" clId="{CBE6EE59-7830-414A-B81F-67CAF93C3051}" dt="2020-02-18T10:35:09.765" v="53"/>
          <ac:picMkLst>
            <pc:docMk/>
            <pc:sldMk cId="3316744973" sldId="269"/>
            <ac:picMk id="8" creationId="{CA4E8DDF-733A-40ED-85B2-DE288013A7C3}"/>
          </ac:picMkLst>
        </pc:picChg>
      </pc:sldChg>
      <pc:sldChg chg="addSp delSp modSp">
        <pc:chgData name="X Jeremy" userId="7f7dfa19bb4c4406" providerId="LiveId" clId="{CBE6EE59-7830-414A-B81F-67CAF93C3051}" dt="2020-02-18T10:40:30.190" v="108"/>
        <pc:sldMkLst>
          <pc:docMk/>
          <pc:sldMk cId="1039024452" sldId="270"/>
        </pc:sldMkLst>
        <pc:spChg chg="mod">
          <ac:chgData name="X Jeremy" userId="7f7dfa19bb4c4406" providerId="LiveId" clId="{CBE6EE59-7830-414A-B81F-67CAF93C3051}" dt="2020-02-18T10:34:50.165" v="47" actId="207"/>
          <ac:spMkLst>
            <pc:docMk/>
            <pc:sldMk cId="1039024452" sldId="270"/>
            <ac:spMk id="2" creationId="{00000000-0000-0000-0000-000000000000}"/>
          </ac:spMkLst>
        </pc:spChg>
        <pc:spChg chg="mod">
          <ac:chgData name="X Jeremy" userId="7f7dfa19bb4c4406" providerId="LiveId" clId="{CBE6EE59-7830-414A-B81F-67CAF93C3051}" dt="2020-02-18T10:38:40.235" v="84" actId="6549"/>
          <ac:spMkLst>
            <pc:docMk/>
            <pc:sldMk cId="1039024452" sldId="270"/>
            <ac:spMk id="3" creationId="{00000000-0000-0000-0000-000000000000}"/>
          </ac:spMkLst>
        </pc:spChg>
        <pc:spChg chg="del mod">
          <ac:chgData name="X Jeremy" userId="7f7dfa19bb4c4406" providerId="LiveId" clId="{CBE6EE59-7830-414A-B81F-67CAF93C3051}" dt="2020-02-18T10:40:12.621" v="105" actId="478"/>
          <ac:spMkLst>
            <pc:docMk/>
            <pc:sldMk cId="1039024452" sldId="270"/>
            <ac:spMk id="5" creationId="{00000000-0000-0000-0000-000000000000}"/>
          </ac:spMkLst>
        </pc:spChg>
        <pc:spChg chg="del mod">
          <ac:chgData name="X Jeremy" userId="7f7dfa19bb4c4406" providerId="LiveId" clId="{CBE6EE59-7830-414A-B81F-67CAF93C3051}" dt="2020-02-18T10:39:02.862" v="86" actId="478"/>
          <ac:spMkLst>
            <pc:docMk/>
            <pc:sldMk cId="1039024452" sldId="270"/>
            <ac:spMk id="8" creationId="{135E7058-EF96-4AAF-9591-8DC0B4A66C5E}"/>
          </ac:spMkLst>
        </pc:spChg>
        <pc:spChg chg="add">
          <ac:chgData name="X Jeremy" userId="7f7dfa19bb4c4406" providerId="LiveId" clId="{CBE6EE59-7830-414A-B81F-67CAF93C3051}" dt="2020-02-18T10:40:30.190" v="108"/>
          <ac:spMkLst>
            <pc:docMk/>
            <pc:sldMk cId="1039024452" sldId="270"/>
            <ac:spMk id="10" creationId="{5B63F59B-8B6B-4CD2-8357-E4A99ACB6E3C}"/>
          </ac:spMkLst>
        </pc:spChg>
        <pc:spChg chg="add">
          <ac:chgData name="X Jeremy" userId="7f7dfa19bb4c4406" providerId="LiveId" clId="{CBE6EE59-7830-414A-B81F-67CAF93C3051}" dt="2020-02-18T10:40:30.190" v="108"/>
          <ac:spMkLst>
            <pc:docMk/>
            <pc:sldMk cId="1039024452" sldId="270"/>
            <ac:spMk id="11" creationId="{DB762DDC-46E3-4E67-BB5E-F0E9BBD6E60B}"/>
          </ac:spMkLst>
        </pc:spChg>
        <pc:spChg chg="del mod">
          <ac:chgData name="X Jeremy" userId="7f7dfa19bb4c4406" providerId="LiveId" clId="{CBE6EE59-7830-414A-B81F-67CAF93C3051}" dt="2020-02-18T10:40:09.959" v="104" actId="478"/>
          <ac:spMkLst>
            <pc:docMk/>
            <pc:sldMk cId="1039024452" sldId="270"/>
            <ac:spMk id="15" creationId="{B731B0F5-496D-4AEF-90AA-DA10C360E9BF}"/>
          </ac:spMkLst>
        </pc:spChg>
        <pc:picChg chg="del mod">
          <ac:chgData name="X Jeremy" userId="7f7dfa19bb4c4406" providerId="LiveId" clId="{CBE6EE59-7830-414A-B81F-67CAF93C3051}" dt="2020-02-18T10:35:14.592" v="54" actId="478"/>
          <ac:picMkLst>
            <pc:docMk/>
            <pc:sldMk cId="1039024452" sldId="270"/>
            <ac:picMk id="7" creationId="{875D5633-FD1F-48D8-A0F5-D2B62B02FF9F}"/>
          </ac:picMkLst>
        </pc:picChg>
        <pc:picChg chg="add">
          <ac:chgData name="X Jeremy" userId="7f7dfa19bb4c4406" providerId="LiveId" clId="{CBE6EE59-7830-414A-B81F-67CAF93C3051}" dt="2020-02-18T10:35:15.430" v="55"/>
          <ac:picMkLst>
            <pc:docMk/>
            <pc:sldMk cId="1039024452" sldId="270"/>
            <ac:picMk id="9" creationId="{8EE68A96-8F9D-4773-A711-EDCE13B8C0D6}"/>
          </ac:picMkLst>
        </pc:picChg>
      </pc:sldChg>
      <pc:sldChg chg="addSp delSp modSp">
        <pc:chgData name="X Jeremy" userId="7f7dfa19bb4c4406" providerId="LiveId" clId="{CBE6EE59-7830-414A-B81F-67CAF93C3051}" dt="2020-02-18T10:39:51.006" v="98" actId="1038"/>
        <pc:sldMkLst>
          <pc:docMk/>
          <pc:sldMk cId="265126168" sldId="271"/>
        </pc:sldMkLst>
        <pc:spChg chg="mod">
          <ac:chgData name="X Jeremy" userId="7f7dfa19bb4c4406" providerId="LiveId" clId="{CBE6EE59-7830-414A-B81F-67CAF93C3051}" dt="2020-02-18T10:34:36.709" v="44" actId="207"/>
          <ac:spMkLst>
            <pc:docMk/>
            <pc:sldMk cId="265126168" sldId="271"/>
            <ac:spMk id="2" creationId="{00000000-0000-0000-0000-000000000000}"/>
          </ac:spMkLst>
        </pc:spChg>
        <pc:spChg chg="mod">
          <ac:chgData name="X Jeremy" userId="7f7dfa19bb4c4406" providerId="LiveId" clId="{CBE6EE59-7830-414A-B81F-67CAF93C3051}" dt="2020-02-18T10:37:03.611" v="69" actId="6549"/>
          <ac:spMkLst>
            <pc:docMk/>
            <pc:sldMk cId="265126168" sldId="271"/>
            <ac:spMk id="3" creationId="{00000000-0000-0000-0000-000000000000}"/>
          </ac:spMkLst>
        </pc:spChg>
        <pc:spChg chg="mod">
          <ac:chgData name="X Jeremy" userId="7f7dfa19bb4c4406" providerId="LiveId" clId="{CBE6EE59-7830-414A-B81F-67CAF93C3051}" dt="2020-02-18T10:39:51.006" v="98" actId="1038"/>
          <ac:spMkLst>
            <pc:docMk/>
            <pc:sldMk cId="265126168" sldId="271"/>
            <ac:spMk id="5" creationId="{00000000-0000-0000-0000-000000000000}"/>
          </ac:spMkLst>
        </pc:spChg>
        <pc:spChg chg="mod">
          <ac:chgData name="X Jeremy" userId="7f7dfa19bb4c4406" providerId="LiveId" clId="{CBE6EE59-7830-414A-B81F-67CAF93C3051}" dt="2020-02-18T10:39:44.961" v="88" actId="2711"/>
          <ac:spMkLst>
            <pc:docMk/>
            <pc:sldMk cId="265126168" sldId="271"/>
            <ac:spMk id="15" creationId="{B731B0F5-496D-4AEF-90AA-DA10C360E9BF}"/>
          </ac:spMkLst>
        </pc:spChg>
        <pc:picChg chg="add">
          <ac:chgData name="X Jeremy" userId="7f7dfa19bb4c4406" providerId="LiveId" clId="{CBE6EE59-7830-414A-B81F-67CAF93C3051}" dt="2020-02-18T10:35:01.716" v="49"/>
          <ac:picMkLst>
            <pc:docMk/>
            <pc:sldMk cId="265126168" sldId="271"/>
            <ac:picMk id="7" creationId="{D2994326-C033-4815-9616-167A1C425033}"/>
          </ac:picMkLst>
        </pc:picChg>
        <pc:picChg chg="del mod">
          <ac:chgData name="X Jeremy" userId="7f7dfa19bb4c4406" providerId="LiveId" clId="{CBE6EE59-7830-414A-B81F-67CAF93C3051}" dt="2020-02-18T10:35:00.366" v="48" actId="478"/>
          <ac:picMkLst>
            <pc:docMk/>
            <pc:sldMk cId="265126168" sldId="271"/>
            <ac:picMk id="8" creationId="{DF0B32B6-FB09-4A08-82EF-93034468E944}"/>
          </ac:picMkLst>
        </pc:picChg>
      </pc:sldChg>
      <pc:sldMasterChg chg="setBg modSldLayout">
        <pc:chgData name="X Jeremy" userId="7f7dfa19bb4c4406" providerId="LiveId" clId="{CBE6EE59-7830-414A-B81F-67CAF93C3051}" dt="2020-02-18T10:34:25.307" v="43"/>
        <pc:sldMasterMkLst>
          <pc:docMk/>
          <pc:sldMasterMk cId="2240910994" sldId="2147483648"/>
        </pc:sldMasterMkLst>
        <pc:sldLayoutChg chg="setBg">
          <pc:chgData name="X Jeremy" userId="7f7dfa19bb4c4406" providerId="LiveId" clId="{CBE6EE59-7830-414A-B81F-67CAF93C3051}" dt="2020-02-18T10:34:25.307" v="43"/>
          <pc:sldLayoutMkLst>
            <pc:docMk/>
            <pc:sldMasterMk cId="2240910994" sldId="2147483648"/>
            <pc:sldLayoutMk cId="2649343371" sldId="2147483649"/>
          </pc:sldLayoutMkLst>
        </pc:sldLayoutChg>
        <pc:sldLayoutChg chg="setBg">
          <pc:chgData name="X Jeremy" userId="7f7dfa19bb4c4406" providerId="LiveId" clId="{CBE6EE59-7830-414A-B81F-67CAF93C3051}" dt="2020-02-18T10:34:25.307" v="43"/>
          <pc:sldLayoutMkLst>
            <pc:docMk/>
            <pc:sldMasterMk cId="2240910994" sldId="2147483648"/>
            <pc:sldLayoutMk cId="2990962136" sldId="2147483650"/>
          </pc:sldLayoutMkLst>
        </pc:sldLayoutChg>
        <pc:sldLayoutChg chg="setBg">
          <pc:chgData name="X Jeremy" userId="7f7dfa19bb4c4406" providerId="LiveId" clId="{CBE6EE59-7830-414A-B81F-67CAF93C3051}" dt="2020-02-18T10:34:25.307" v="43"/>
          <pc:sldLayoutMkLst>
            <pc:docMk/>
            <pc:sldMasterMk cId="2240910994" sldId="2147483648"/>
            <pc:sldLayoutMk cId="2721344399" sldId="2147483651"/>
          </pc:sldLayoutMkLst>
        </pc:sldLayoutChg>
        <pc:sldLayoutChg chg="setBg">
          <pc:chgData name="X Jeremy" userId="7f7dfa19bb4c4406" providerId="LiveId" clId="{CBE6EE59-7830-414A-B81F-67CAF93C3051}" dt="2020-02-18T10:34:25.307" v="43"/>
          <pc:sldLayoutMkLst>
            <pc:docMk/>
            <pc:sldMasterMk cId="2240910994" sldId="2147483648"/>
            <pc:sldLayoutMk cId="765452834" sldId="2147483652"/>
          </pc:sldLayoutMkLst>
        </pc:sldLayoutChg>
        <pc:sldLayoutChg chg="setBg">
          <pc:chgData name="X Jeremy" userId="7f7dfa19bb4c4406" providerId="LiveId" clId="{CBE6EE59-7830-414A-B81F-67CAF93C3051}" dt="2020-02-18T10:34:25.307" v="43"/>
          <pc:sldLayoutMkLst>
            <pc:docMk/>
            <pc:sldMasterMk cId="2240910994" sldId="2147483648"/>
            <pc:sldLayoutMk cId="1807240120" sldId="2147483653"/>
          </pc:sldLayoutMkLst>
        </pc:sldLayoutChg>
        <pc:sldLayoutChg chg="setBg">
          <pc:chgData name="X Jeremy" userId="7f7dfa19bb4c4406" providerId="LiveId" clId="{CBE6EE59-7830-414A-B81F-67CAF93C3051}" dt="2020-02-18T10:34:25.307" v="43"/>
          <pc:sldLayoutMkLst>
            <pc:docMk/>
            <pc:sldMasterMk cId="2240910994" sldId="2147483648"/>
            <pc:sldLayoutMk cId="1318604932" sldId="2147483654"/>
          </pc:sldLayoutMkLst>
        </pc:sldLayoutChg>
        <pc:sldLayoutChg chg="setBg">
          <pc:chgData name="X Jeremy" userId="7f7dfa19bb4c4406" providerId="LiveId" clId="{CBE6EE59-7830-414A-B81F-67CAF93C3051}" dt="2020-02-18T10:34:25.307" v="43"/>
          <pc:sldLayoutMkLst>
            <pc:docMk/>
            <pc:sldMasterMk cId="2240910994" sldId="2147483648"/>
            <pc:sldLayoutMk cId="354542121" sldId="2147483655"/>
          </pc:sldLayoutMkLst>
        </pc:sldLayoutChg>
        <pc:sldLayoutChg chg="setBg">
          <pc:chgData name="X Jeremy" userId="7f7dfa19bb4c4406" providerId="LiveId" clId="{CBE6EE59-7830-414A-B81F-67CAF93C3051}" dt="2020-02-18T10:34:25.307" v="43"/>
          <pc:sldLayoutMkLst>
            <pc:docMk/>
            <pc:sldMasterMk cId="2240910994" sldId="2147483648"/>
            <pc:sldLayoutMk cId="3058288175" sldId="2147483656"/>
          </pc:sldLayoutMkLst>
        </pc:sldLayoutChg>
        <pc:sldLayoutChg chg="setBg">
          <pc:chgData name="X Jeremy" userId="7f7dfa19bb4c4406" providerId="LiveId" clId="{CBE6EE59-7830-414A-B81F-67CAF93C3051}" dt="2020-02-18T10:34:25.307" v="43"/>
          <pc:sldLayoutMkLst>
            <pc:docMk/>
            <pc:sldMasterMk cId="2240910994" sldId="2147483648"/>
            <pc:sldLayoutMk cId="87416722" sldId="2147483657"/>
          </pc:sldLayoutMkLst>
        </pc:sldLayoutChg>
        <pc:sldLayoutChg chg="setBg">
          <pc:chgData name="X Jeremy" userId="7f7dfa19bb4c4406" providerId="LiveId" clId="{CBE6EE59-7830-414A-B81F-67CAF93C3051}" dt="2020-02-18T10:34:25.307" v="43"/>
          <pc:sldLayoutMkLst>
            <pc:docMk/>
            <pc:sldMasterMk cId="2240910994" sldId="2147483648"/>
            <pc:sldLayoutMk cId="2174843215" sldId="2147483658"/>
          </pc:sldLayoutMkLst>
        </pc:sldLayoutChg>
        <pc:sldLayoutChg chg="setBg">
          <pc:chgData name="X Jeremy" userId="7f7dfa19bb4c4406" providerId="LiveId" clId="{CBE6EE59-7830-414A-B81F-67CAF93C3051}" dt="2020-02-18T10:34:25.307" v="43"/>
          <pc:sldLayoutMkLst>
            <pc:docMk/>
            <pc:sldMasterMk cId="2240910994" sldId="2147483648"/>
            <pc:sldLayoutMk cId="891555078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pPr/>
              <a:t>2020/3/3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49343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pPr/>
              <a:t>2020/3/3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74843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pPr/>
              <a:t>2020/3/3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91555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pPr/>
              <a:t>2020/3/3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90962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pPr/>
              <a:t>2020/3/3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21344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pPr/>
              <a:t>2020/3/3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654528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pPr/>
              <a:t>2020/3/3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0724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pPr/>
              <a:t>2020/3/3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18604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pPr/>
              <a:t>2020/3/3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542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pPr/>
              <a:t>2020/3/3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8288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pPr/>
              <a:t>2020/3/3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416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628B2-F34D-4519-95A8-8600ADAE38A1}" type="datetimeFigureOut">
              <a:rPr lang="zh-CN" altLang="en-US" smtClean="0"/>
              <a:pPr/>
              <a:t>2020/3/3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B0026-FF88-49E4-A8F4-7F00BC249A7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40910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6BAAD13-C20E-44D0-8C04-28F0AD2939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82456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283EA55-D693-44D5-AD18-791B798AEF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5079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图片包含 键盘, 黑色, 照片, 钟表&#10;&#10;Description automatically generated">
            <a:extLst>
              <a:ext uri="{FF2B5EF4-FFF2-40B4-BE49-F238E27FC236}">
                <a16:creationId xmlns:a16="http://schemas.microsoft.com/office/drawing/2014/main" id="{E08AC468-EF44-4550-A90C-D674DF021D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2117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973BBA9-6F7B-457E-B99D-8B204DBE96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77601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图片包含 电子, 键盘, 黑色, 照片&#10;&#10;Description automatically generated">
            <a:extLst>
              <a:ext uri="{FF2B5EF4-FFF2-40B4-BE49-F238E27FC236}">
                <a16:creationId xmlns:a16="http://schemas.microsoft.com/office/drawing/2014/main" id="{441DEB2B-8699-4DF8-ADFA-660690B8FE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83973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等线</vt:lpstr>
      <vt:lpstr>等线 Light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Jeremy Xie</dc:creator>
  <cp:lastModifiedBy>X Jeremy</cp:lastModifiedBy>
  <cp:revision>110</cp:revision>
  <dcterms:created xsi:type="dcterms:W3CDTF">2017-01-03T08:36:06Z</dcterms:created>
  <dcterms:modified xsi:type="dcterms:W3CDTF">2020-03-03T13:43:17Z</dcterms:modified>
</cp:coreProperties>
</file>