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5A1A2A-7E72-4E86-8632-EDC9DC792031}" v="4" dt="2020-03-10T09:31:52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DC770885-DA6E-4044-8749-7F4DCF8194AE}"/>
    <pc:docChg chg="custSel addSld delSld modSld modMainMaster">
      <pc:chgData name="X Jeremy" userId="7f7dfa19bb4c4406" providerId="LiveId" clId="{DC770885-DA6E-4044-8749-7F4DCF8194AE}" dt="2020-03-03T13:50:19.263" v="69"/>
      <pc:docMkLst>
        <pc:docMk/>
      </pc:docMkLst>
      <pc:sldChg chg="addSp delSp modSp modTransition setBg delAnim modAnim">
        <pc:chgData name="X Jeremy" userId="7f7dfa19bb4c4406" providerId="LiveId" clId="{DC770885-DA6E-4044-8749-7F4DCF8194AE}" dt="2020-03-03T13:50:19.263" v="69"/>
        <pc:sldMkLst>
          <pc:docMk/>
          <pc:sldMk cId="1858245651" sldId="267"/>
        </pc:sldMkLst>
        <pc:spChg chg="del">
          <ac:chgData name="X Jeremy" userId="7f7dfa19bb4c4406" providerId="LiveId" clId="{DC770885-DA6E-4044-8749-7F4DCF8194AE}" dt="2020-03-03T13:35:19.808" v="40" actId="478"/>
          <ac:spMkLst>
            <pc:docMk/>
            <pc:sldMk cId="1858245651" sldId="267"/>
            <ac:spMk id="2" creationId="{00000000-0000-0000-0000-000000000000}"/>
          </ac:spMkLst>
        </pc:spChg>
        <pc:spChg chg="add del mod">
          <ac:chgData name="X Jeremy" userId="7f7dfa19bb4c4406" providerId="LiveId" clId="{DC770885-DA6E-4044-8749-7F4DCF8194AE}" dt="2020-03-03T13:35:22.182" v="41" actId="478"/>
          <ac:spMkLst>
            <pc:docMk/>
            <pc:sldMk cId="1858245651" sldId="267"/>
            <ac:spMk id="4" creationId="{7A60B830-70B4-4DFC-AF47-BA39A3F413D7}"/>
          </ac:spMkLst>
        </pc:spChg>
        <pc:picChg chg="add mod">
          <ac:chgData name="X Jeremy" userId="7f7dfa19bb4c4406" providerId="LiveId" clId="{DC770885-DA6E-4044-8749-7F4DCF8194AE}" dt="2020-03-03T13:44:16.721" v="65" actId="1076"/>
          <ac:picMkLst>
            <pc:docMk/>
            <pc:sldMk cId="1858245651" sldId="267"/>
            <ac:picMk id="2" creationId="{12F30BE6-6146-4760-A56C-0571EAD0722A}"/>
          </ac:picMkLst>
        </pc:picChg>
        <pc:picChg chg="del">
          <ac:chgData name="X Jeremy" userId="7f7dfa19bb4c4406" providerId="LiveId" clId="{DC770885-DA6E-4044-8749-7F4DCF8194AE}" dt="2020-03-03T13:35:19.808" v="40" actId="478"/>
          <ac:picMkLst>
            <pc:docMk/>
            <pc:sldMk cId="1858245651" sldId="267"/>
            <ac:picMk id="6" creationId="{AAD586B1-761E-4DCB-96ED-40EBA4C7CE53}"/>
          </ac:picMkLst>
        </pc:picChg>
        <pc:picChg chg="del">
          <ac:chgData name="X Jeremy" userId="7f7dfa19bb4c4406" providerId="LiveId" clId="{DC770885-DA6E-4044-8749-7F4DCF8194AE}" dt="2020-03-03T13:43:09.324" v="62" actId="478"/>
          <ac:picMkLst>
            <pc:docMk/>
            <pc:sldMk cId="1858245651" sldId="267"/>
            <ac:picMk id="7" creationId="{7AFEC84F-465E-45A4-A4E2-ECA0A999B9CC}"/>
          </ac:picMkLst>
        </pc:picChg>
        <pc:picChg chg="add mod ord">
          <ac:chgData name="X Jeremy" userId="7f7dfa19bb4c4406" providerId="LiveId" clId="{DC770885-DA6E-4044-8749-7F4DCF8194AE}" dt="2020-03-03T13:36:15.488" v="54" actId="167"/>
          <ac:picMkLst>
            <pc:docMk/>
            <pc:sldMk cId="1858245651" sldId="267"/>
            <ac:picMk id="8" creationId="{F6BAAD13-C20E-44D0-8C04-28F0AD293987}"/>
          </ac:picMkLst>
        </pc:picChg>
      </pc:sldChg>
      <pc:sldChg chg="addSp modSp del">
        <pc:chgData name="X Jeremy" userId="7f7dfa19bb4c4406" providerId="LiveId" clId="{DC770885-DA6E-4044-8749-7F4DCF8194AE}" dt="2020-03-03T13:35:44.666" v="46" actId="47"/>
        <pc:sldMkLst>
          <pc:docMk/>
          <pc:sldMk cId="658306480" sldId="268"/>
        </pc:sldMkLst>
        <pc:spChg chg="mod">
          <ac:chgData name="X Jeremy" userId="7f7dfa19bb4c4406" providerId="LiveId" clId="{DC770885-DA6E-4044-8749-7F4DCF8194AE}" dt="2020-02-18T10:46:29.201" v="11" actId="20577"/>
          <ac:spMkLst>
            <pc:docMk/>
            <pc:sldMk cId="658306480" sldId="268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27.425" v="33" actId="20577"/>
          <ac:spMkLst>
            <pc:docMk/>
            <pc:sldMk cId="658306480" sldId="268"/>
            <ac:spMk id="7" creationId="{4772D0A1-E663-437B-A2A2-881E10E7D476}"/>
          </ac:spMkLst>
        </pc:spChg>
        <pc:spChg chg="mod">
          <ac:chgData name="X Jeremy" userId="7f7dfa19bb4c4406" providerId="LiveId" clId="{DC770885-DA6E-4044-8749-7F4DCF8194AE}" dt="2020-02-18T10:47:39.267" v="22"/>
          <ac:spMkLst>
            <pc:docMk/>
            <pc:sldMk cId="658306480" sldId="268"/>
            <ac:spMk id="9" creationId="{827E88FD-F69F-4F74-88F9-E8BB9AE86F49}"/>
          </ac:spMkLst>
        </pc:spChg>
      </pc:sldChg>
      <pc:sldChg chg="addSp modSp add modTransition">
        <pc:chgData name="X Jeremy" userId="7f7dfa19bb4c4406" providerId="LiveId" clId="{DC770885-DA6E-4044-8749-7F4DCF8194AE}" dt="2020-03-03T13:50:19.263" v="69"/>
        <pc:sldMkLst>
          <pc:docMk/>
          <pc:sldMk cId="1205079045" sldId="268"/>
        </pc:sldMkLst>
        <pc:picChg chg="add mod">
          <ac:chgData name="X Jeremy" userId="7f7dfa19bb4c4406" providerId="LiveId" clId="{DC770885-DA6E-4044-8749-7F4DCF8194AE}" dt="2020-03-03T13:36:21.911" v="55" actId="931"/>
          <ac:picMkLst>
            <pc:docMk/>
            <pc:sldMk cId="1205079045" sldId="268"/>
            <ac:picMk id="3" creationId="{C283EA55-D693-44D5-AD18-791B798AEFED}"/>
          </ac:picMkLst>
        </pc:picChg>
      </pc:sldChg>
      <pc:sldChg chg="addSp modSp add modTransition">
        <pc:chgData name="X Jeremy" userId="7f7dfa19bb4c4406" providerId="LiveId" clId="{DC770885-DA6E-4044-8749-7F4DCF8194AE}" dt="2020-03-03T13:50:19.263" v="69"/>
        <pc:sldMkLst>
          <pc:docMk/>
          <pc:sldMk cId="842117346" sldId="269"/>
        </pc:sldMkLst>
        <pc:picChg chg="add mod">
          <ac:chgData name="X Jeremy" userId="7f7dfa19bb4c4406" providerId="LiveId" clId="{DC770885-DA6E-4044-8749-7F4DCF8194AE}" dt="2020-03-03T13:36:31.726" v="57" actId="27614"/>
          <ac:picMkLst>
            <pc:docMk/>
            <pc:sldMk cId="842117346" sldId="269"/>
            <ac:picMk id="3" creationId="{E08AC468-EF44-4550-A90C-D674DF021D0C}"/>
          </ac:picMkLst>
        </pc:picChg>
      </pc:sldChg>
      <pc:sldChg chg="addSp modSp del">
        <pc:chgData name="X Jeremy" userId="7f7dfa19bb4c4406" providerId="LiveId" clId="{DC770885-DA6E-4044-8749-7F4DCF8194AE}" dt="2020-03-03T13:35:45.517" v="47" actId="47"/>
        <pc:sldMkLst>
          <pc:docMk/>
          <pc:sldMk cId="3316744973" sldId="269"/>
        </pc:sldMkLst>
        <pc:spChg chg="mod">
          <ac:chgData name="X Jeremy" userId="7f7dfa19bb4c4406" providerId="LiveId" clId="{DC770885-DA6E-4044-8749-7F4DCF8194AE}" dt="2020-02-18T10:46:38.160" v="15" actId="20577"/>
          <ac:spMkLst>
            <pc:docMk/>
            <pc:sldMk cId="3316744973" sldId="269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32.321" v="36" actId="20577"/>
          <ac:spMkLst>
            <pc:docMk/>
            <pc:sldMk cId="3316744973" sldId="269"/>
            <ac:spMk id="7" creationId="{65AB23F7-FB54-439B-8112-A8D452562404}"/>
          </ac:spMkLst>
        </pc:spChg>
        <pc:spChg chg="mod">
          <ac:chgData name="X Jeremy" userId="7f7dfa19bb4c4406" providerId="LiveId" clId="{DC770885-DA6E-4044-8749-7F4DCF8194AE}" dt="2020-02-18T10:47:43.517" v="25"/>
          <ac:spMkLst>
            <pc:docMk/>
            <pc:sldMk cId="3316744973" sldId="269"/>
            <ac:spMk id="9" creationId="{D1CEB578-E8F4-4DCB-B63F-62C784DA5944}"/>
          </ac:spMkLst>
        </pc:spChg>
      </pc:sldChg>
      <pc:sldChg chg="addSp modSp del">
        <pc:chgData name="X Jeremy" userId="7f7dfa19bb4c4406" providerId="LiveId" clId="{DC770885-DA6E-4044-8749-7F4DCF8194AE}" dt="2020-03-03T13:35:46.502" v="48" actId="47"/>
        <pc:sldMkLst>
          <pc:docMk/>
          <pc:sldMk cId="1039024452" sldId="270"/>
        </pc:sldMkLst>
        <pc:spChg chg="mod">
          <ac:chgData name="X Jeremy" userId="7f7dfa19bb4c4406" providerId="LiveId" clId="{DC770885-DA6E-4044-8749-7F4DCF8194AE}" dt="2020-02-18T10:46:04.074" v="3" actId="20577"/>
          <ac:spMkLst>
            <pc:docMk/>
            <pc:sldMk cId="1039024452" sldId="270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37.383" v="39" actId="20577"/>
          <ac:spMkLst>
            <pc:docMk/>
            <pc:sldMk cId="1039024452" sldId="270"/>
            <ac:spMk id="7" creationId="{A9B73BD8-812E-4A49-95D9-9BB87C458630}"/>
          </ac:spMkLst>
        </pc:spChg>
        <pc:spChg chg="mod">
          <ac:chgData name="X Jeremy" userId="7f7dfa19bb4c4406" providerId="LiveId" clId="{DC770885-DA6E-4044-8749-7F4DCF8194AE}" dt="2020-02-18T10:47:47.657" v="28"/>
          <ac:spMkLst>
            <pc:docMk/>
            <pc:sldMk cId="1039024452" sldId="270"/>
            <ac:spMk id="10" creationId="{5B63F59B-8B6B-4CD2-8357-E4A99ACB6E3C}"/>
          </ac:spMkLst>
        </pc:spChg>
      </pc:sldChg>
      <pc:sldChg chg="addSp modSp add modTransition">
        <pc:chgData name="X Jeremy" userId="7f7dfa19bb4c4406" providerId="LiveId" clId="{DC770885-DA6E-4044-8749-7F4DCF8194AE}" dt="2020-03-03T13:50:19.263" v="69"/>
        <pc:sldMkLst>
          <pc:docMk/>
          <pc:sldMk cId="4287760193" sldId="270"/>
        </pc:sldMkLst>
        <pc:picChg chg="add mod">
          <ac:chgData name="X Jeremy" userId="7f7dfa19bb4c4406" providerId="LiveId" clId="{DC770885-DA6E-4044-8749-7F4DCF8194AE}" dt="2020-03-03T13:36:33.751" v="58" actId="931"/>
          <ac:picMkLst>
            <pc:docMk/>
            <pc:sldMk cId="4287760193" sldId="270"/>
            <ac:picMk id="3" creationId="{5973BBA9-6F7B-457E-B99D-8B204DBE9676}"/>
          </ac:picMkLst>
        </pc:picChg>
      </pc:sldChg>
      <pc:sldChg chg="addSp modSp del">
        <pc:chgData name="X Jeremy" userId="7f7dfa19bb4c4406" providerId="LiveId" clId="{DC770885-DA6E-4044-8749-7F4DCF8194AE}" dt="2020-03-03T13:35:43.471" v="45" actId="47"/>
        <pc:sldMkLst>
          <pc:docMk/>
          <pc:sldMk cId="265126168" sldId="271"/>
        </pc:sldMkLst>
        <pc:spChg chg="mod">
          <ac:chgData name="X Jeremy" userId="7f7dfa19bb4c4406" providerId="LiveId" clId="{DC770885-DA6E-4044-8749-7F4DCF8194AE}" dt="2020-02-18T10:47:13.758" v="19" actId="20577"/>
          <ac:spMkLst>
            <pc:docMk/>
            <pc:sldMk cId="265126168" sldId="271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19.668" v="30" actId="207"/>
          <ac:spMkLst>
            <pc:docMk/>
            <pc:sldMk cId="265126168" sldId="271"/>
            <ac:spMk id="8" creationId="{7FD4BF81-A02F-47C8-AA01-AC3D11F48115}"/>
          </ac:spMkLst>
        </pc:spChg>
      </pc:sldChg>
      <pc:sldChg chg="addSp modSp add modTransition">
        <pc:chgData name="X Jeremy" userId="7f7dfa19bb4c4406" providerId="LiveId" clId="{DC770885-DA6E-4044-8749-7F4DCF8194AE}" dt="2020-03-03T13:50:19.263" v="69"/>
        <pc:sldMkLst>
          <pc:docMk/>
          <pc:sldMk cId="3378397368" sldId="271"/>
        </pc:sldMkLst>
        <pc:picChg chg="add mod">
          <ac:chgData name="X Jeremy" userId="7f7dfa19bb4c4406" providerId="LiveId" clId="{DC770885-DA6E-4044-8749-7F4DCF8194AE}" dt="2020-03-03T13:36:49.399" v="61" actId="962"/>
          <ac:picMkLst>
            <pc:docMk/>
            <pc:sldMk cId="3378397368" sldId="271"/>
            <ac:picMk id="3" creationId="{441DEB2B-8699-4DF8-ADFA-660690B8FEAE}"/>
          </ac:picMkLst>
        </pc:picChg>
      </pc:sldChg>
      <pc:sldMasterChg chg="setBg modSldLayout">
        <pc:chgData name="X Jeremy" userId="7f7dfa19bb4c4406" providerId="LiveId" clId="{DC770885-DA6E-4044-8749-7F4DCF8194AE}" dt="2020-03-03T13:35:31.274" v="44"/>
        <pc:sldMasterMkLst>
          <pc:docMk/>
          <pc:sldMasterMk cId="2240910994" sldId="2147483648"/>
        </pc:sldMasterMkLst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649343371" sldId="2147483649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990962136" sldId="2147483650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721344399" sldId="2147483651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765452834" sldId="2147483652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1807240120" sldId="2147483653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1318604932" sldId="2147483654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354542121" sldId="2147483655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3058288175" sldId="2147483656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87416722" sldId="2147483657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174843215" sldId="2147483658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891555078" sldId="2147483659"/>
          </pc:sldLayoutMkLst>
        </pc:sldLayoutChg>
      </pc:sldMasterChg>
    </pc:docChg>
  </pc:docChgLst>
  <pc:docChgLst>
    <pc:chgData name="X Jeremy" userId="7f7dfa19bb4c4406" providerId="LiveId" clId="{FA5A1A2A-7E72-4E86-8632-EDC9DC792031}"/>
    <pc:docChg chg="custSel modSld">
      <pc:chgData name="X Jeremy" userId="7f7dfa19bb4c4406" providerId="LiveId" clId="{FA5A1A2A-7E72-4E86-8632-EDC9DC792031}" dt="2020-03-10T09:31:52.334" v="5"/>
      <pc:docMkLst>
        <pc:docMk/>
      </pc:docMkLst>
      <pc:sldChg chg="addSp delSp modSp delAnim modAnim">
        <pc:chgData name="X Jeremy" userId="7f7dfa19bb4c4406" providerId="LiveId" clId="{FA5A1A2A-7E72-4E86-8632-EDC9DC792031}" dt="2020-03-10T09:31:52.334" v="5"/>
        <pc:sldMkLst>
          <pc:docMk/>
          <pc:sldMk cId="1858245651" sldId="267"/>
        </pc:sldMkLst>
        <pc:picChg chg="del">
          <ac:chgData name="X Jeremy" userId="7f7dfa19bb4c4406" providerId="LiveId" clId="{FA5A1A2A-7E72-4E86-8632-EDC9DC792031}" dt="2020-03-10T09:31:28.390" v="0" actId="478"/>
          <ac:picMkLst>
            <pc:docMk/>
            <pc:sldMk cId="1858245651" sldId="267"/>
            <ac:picMk id="2" creationId="{12F30BE6-6146-4760-A56C-0571EAD0722A}"/>
          </ac:picMkLst>
        </pc:picChg>
        <pc:picChg chg="add mod">
          <ac:chgData name="X Jeremy" userId="7f7dfa19bb4c4406" providerId="LiveId" clId="{FA5A1A2A-7E72-4E86-8632-EDC9DC792031}" dt="2020-03-10T09:31:48.193" v="2" actId="1076"/>
          <ac:picMkLst>
            <pc:docMk/>
            <pc:sldMk cId="1858245651" sldId="267"/>
            <ac:picMk id="3" creationId="{6F043869-51EF-48D8-B179-84AFDDD61952}"/>
          </ac:picMkLst>
        </pc:picChg>
      </pc:sldChg>
    </pc:docChg>
  </pc:docChgLst>
  <pc:docChgLst>
    <pc:chgData name="X Jeremy" userId="7f7dfa19bb4c4406" providerId="LiveId" clId="{CBE6EE59-7830-414A-B81F-67CAF93C3051}"/>
    <pc:docChg chg="undo custSel modSld modMainMaster">
      <pc:chgData name="X Jeremy" userId="7f7dfa19bb4c4406" providerId="LiveId" clId="{CBE6EE59-7830-414A-B81F-67CAF93C3051}" dt="2020-02-18T10:40:51.648" v="110"/>
      <pc:docMkLst>
        <pc:docMk/>
      </pc:docMkLst>
      <pc:sldChg chg="addSp delSp modSp setBg modAnim">
        <pc:chgData name="X Jeremy" userId="7f7dfa19bb4c4406" providerId="LiveId" clId="{CBE6EE59-7830-414A-B81F-67CAF93C3051}" dt="2020-02-18T10:40:51.648" v="110"/>
        <pc:sldMkLst>
          <pc:docMk/>
          <pc:sldMk cId="1858245651" sldId="267"/>
        </pc:sldMkLst>
        <pc:spChg chg="mod">
          <ac:chgData name="X Jeremy" userId="7f7dfa19bb4c4406" providerId="LiveId" clId="{CBE6EE59-7830-414A-B81F-67CAF93C3051}" dt="2020-02-18T10:40:43.914" v="109" actId="2"/>
          <ac:spMkLst>
            <pc:docMk/>
            <pc:sldMk cId="1858245651" sldId="267"/>
            <ac:spMk id="2" creationId="{00000000-0000-0000-0000-000000000000}"/>
          </ac:spMkLst>
        </pc:spChg>
        <pc:graphicFrameChg chg="add del mod">
          <ac:chgData name="X Jeremy" userId="7f7dfa19bb4c4406" providerId="LiveId" clId="{CBE6EE59-7830-414A-B81F-67CAF93C3051}" dt="2020-02-18T10:32:29.541" v="34"/>
          <ac:graphicFrameMkLst>
            <pc:docMk/>
            <pc:sldMk cId="1858245651" sldId="267"/>
            <ac:graphicFrameMk id="3" creationId="{B66A634E-54C7-436F-8E44-DD92B5560B44}"/>
          </ac:graphicFrameMkLst>
        </pc:graphicFrameChg>
        <pc:picChg chg="del">
          <ac:chgData name="X Jeremy" userId="7f7dfa19bb4c4406" providerId="LiveId" clId="{CBE6EE59-7830-414A-B81F-67CAF93C3051}" dt="2020-02-18T10:32:24.543" v="32" actId="478"/>
          <ac:picMkLst>
            <pc:docMk/>
            <pc:sldMk cId="1858245651" sldId="267"/>
            <ac:picMk id="5" creationId="{00000000-0000-0000-0000-000000000000}"/>
          </ac:picMkLst>
        </pc:picChg>
        <pc:picChg chg="add">
          <ac:chgData name="X Jeremy" userId="7f7dfa19bb4c4406" providerId="LiveId" clId="{CBE6EE59-7830-414A-B81F-67CAF93C3051}" dt="2020-02-18T10:32:44.607" v="35"/>
          <ac:picMkLst>
            <pc:docMk/>
            <pc:sldMk cId="1858245651" sldId="267"/>
            <ac:picMk id="6" creationId="{AAD586B1-761E-4DCB-96ED-40EBA4C7CE53}"/>
          </ac:picMkLst>
        </pc:picChg>
        <pc:picChg chg="add">
          <ac:chgData name="X Jeremy" userId="7f7dfa19bb4c4406" providerId="LiveId" clId="{CBE6EE59-7830-414A-B81F-67CAF93C3051}" dt="2020-02-18T10:40:51.648" v="110"/>
          <ac:picMkLst>
            <pc:docMk/>
            <pc:sldMk cId="1858245651" sldId="267"/>
            <ac:picMk id="7" creationId="{7AFEC84F-465E-45A4-A4E2-ECA0A999B9CC}"/>
          </ac:picMkLst>
        </pc:picChg>
      </pc:sldChg>
      <pc:sldChg chg="addSp delSp modSp">
        <pc:chgData name="X Jeremy" userId="7f7dfa19bb4c4406" providerId="LiveId" clId="{CBE6EE59-7830-414A-B81F-67CAF93C3051}" dt="2020-02-18T10:40:24.283" v="106"/>
        <pc:sldMkLst>
          <pc:docMk/>
          <pc:sldMk cId="658306480" sldId="268"/>
        </pc:sldMkLst>
        <pc:spChg chg="mod">
          <ac:chgData name="X Jeremy" userId="7f7dfa19bb4c4406" providerId="LiveId" clId="{CBE6EE59-7830-414A-B81F-67CAF93C3051}" dt="2020-02-18T10:34:41.657" v="45" actId="207"/>
          <ac:spMkLst>
            <pc:docMk/>
            <pc:sldMk cId="658306480" sldId="268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7:56.632" v="77" actId="948"/>
          <ac:spMkLst>
            <pc:docMk/>
            <pc:sldMk cId="658306480" sldId="268"/>
            <ac:spMk id="3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39:59.918" v="101" actId="478"/>
          <ac:spMkLst>
            <pc:docMk/>
            <pc:sldMk cId="658306480" sldId="268"/>
            <ac:spMk id="5" creationId="{00000000-0000-0000-0000-000000000000}"/>
          </ac:spMkLst>
        </pc:spChg>
        <pc:spChg chg="add">
          <ac:chgData name="X Jeremy" userId="7f7dfa19bb4c4406" providerId="LiveId" clId="{CBE6EE59-7830-414A-B81F-67CAF93C3051}" dt="2020-02-18T10:40:24.283" v="106"/>
          <ac:spMkLst>
            <pc:docMk/>
            <pc:sldMk cId="658306480" sldId="268"/>
            <ac:spMk id="9" creationId="{827E88FD-F69F-4F74-88F9-E8BB9AE86F49}"/>
          </ac:spMkLst>
        </pc:spChg>
        <pc:spChg chg="add">
          <ac:chgData name="X Jeremy" userId="7f7dfa19bb4c4406" providerId="LiveId" clId="{CBE6EE59-7830-414A-B81F-67CAF93C3051}" dt="2020-02-18T10:40:24.283" v="106"/>
          <ac:spMkLst>
            <pc:docMk/>
            <pc:sldMk cId="658306480" sldId="268"/>
            <ac:spMk id="10" creationId="{99A48F44-FCD0-4081-ACDF-F196DA73E879}"/>
          </ac:spMkLst>
        </pc:spChg>
        <pc:spChg chg="del mod">
          <ac:chgData name="X Jeremy" userId="7f7dfa19bb4c4406" providerId="LiveId" clId="{CBE6EE59-7830-414A-B81F-67CAF93C3051}" dt="2020-02-18T10:39:57.472" v="100" actId="478"/>
          <ac:spMkLst>
            <pc:docMk/>
            <pc:sldMk cId="658306480" sldId="268"/>
            <ac:spMk id="15" creationId="{B731B0F5-496D-4AEF-90AA-DA10C360E9BF}"/>
          </ac:spMkLst>
        </pc:spChg>
        <pc:picChg chg="del mod">
          <ac:chgData name="X Jeremy" userId="7f7dfa19bb4c4406" providerId="LiveId" clId="{CBE6EE59-7830-414A-B81F-67CAF93C3051}" dt="2020-02-18T10:35:05.229" v="50" actId="478"/>
          <ac:picMkLst>
            <pc:docMk/>
            <pc:sldMk cId="658306480" sldId="268"/>
            <ac:picMk id="7" creationId="{8FD662C8-27DD-49BF-93FA-AB2FF6A23C9D}"/>
          </ac:picMkLst>
        </pc:picChg>
        <pc:picChg chg="add">
          <ac:chgData name="X Jeremy" userId="7f7dfa19bb4c4406" providerId="LiveId" clId="{CBE6EE59-7830-414A-B81F-67CAF93C3051}" dt="2020-02-18T10:35:05.792" v="51"/>
          <ac:picMkLst>
            <pc:docMk/>
            <pc:sldMk cId="658306480" sldId="268"/>
            <ac:picMk id="8" creationId="{D1C14FCC-0C2A-412F-8DAB-E472629D4DAF}"/>
          </ac:picMkLst>
        </pc:picChg>
      </pc:sldChg>
      <pc:sldChg chg="addSp delSp modSp">
        <pc:chgData name="X Jeremy" userId="7f7dfa19bb4c4406" providerId="LiveId" clId="{CBE6EE59-7830-414A-B81F-67CAF93C3051}" dt="2020-02-18T10:40:27.255" v="107"/>
        <pc:sldMkLst>
          <pc:docMk/>
          <pc:sldMk cId="3316744973" sldId="269"/>
        </pc:sldMkLst>
        <pc:spChg chg="mod">
          <ac:chgData name="X Jeremy" userId="7f7dfa19bb4c4406" providerId="LiveId" clId="{CBE6EE59-7830-414A-B81F-67CAF93C3051}" dt="2020-02-18T10:34:45.683" v="46" actId="207"/>
          <ac:spMkLst>
            <pc:docMk/>
            <pc:sldMk cId="3316744973" sldId="269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8:10.161" v="78" actId="948"/>
          <ac:spMkLst>
            <pc:docMk/>
            <pc:sldMk cId="3316744973" sldId="269"/>
            <ac:spMk id="3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40:06.629" v="103" actId="478"/>
          <ac:spMkLst>
            <pc:docMk/>
            <pc:sldMk cId="3316744973" sldId="269"/>
            <ac:spMk id="5" creationId="{00000000-0000-0000-0000-000000000000}"/>
          </ac:spMkLst>
        </pc:spChg>
        <pc:spChg chg="add">
          <ac:chgData name="X Jeremy" userId="7f7dfa19bb4c4406" providerId="LiveId" clId="{CBE6EE59-7830-414A-B81F-67CAF93C3051}" dt="2020-02-18T10:40:27.255" v="107"/>
          <ac:spMkLst>
            <pc:docMk/>
            <pc:sldMk cId="3316744973" sldId="269"/>
            <ac:spMk id="9" creationId="{D1CEB578-E8F4-4DCB-B63F-62C784DA5944}"/>
          </ac:spMkLst>
        </pc:spChg>
        <pc:spChg chg="add">
          <ac:chgData name="X Jeremy" userId="7f7dfa19bb4c4406" providerId="LiveId" clId="{CBE6EE59-7830-414A-B81F-67CAF93C3051}" dt="2020-02-18T10:40:27.255" v="107"/>
          <ac:spMkLst>
            <pc:docMk/>
            <pc:sldMk cId="3316744973" sldId="269"/>
            <ac:spMk id="10" creationId="{48E543EA-6049-45BD-B617-F385702465D5}"/>
          </ac:spMkLst>
        </pc:spChg>
        <pc:spChg chg="del mod">
          <ac:chgData name="X Jeremy" userId="7f7dfa19bb4c4406" providerId="LiveId" clId="{CBE6EE59-7830-414A-B81F-67CAF93C3051}" dt="2020-02-18T10:40:04.028" v="102" actId="478"/>
          <ac:spMkLst>
            <pc:docMk/>
            <pc:sldMk cId="3316744973" sldId="269"/>
            <ac:spMk id="15" creationId="{B731B0F5-496D-4AEF-90AA-DA10C360E9BF}"/>
          </ac:spMkLst>
        </pc:spChg>
        <pc:picChg chg="del mod">
          <ac:chgData name="X Jeremy" userId="7f7dfa19bb4c4406" providerId="LiveId" clId="{CBE6EE59-7830-414A-B81F-67CAF93C3051}" dt="2020-02-18T10:35:08.938" v="52" actId="478"/>
          <ac:picMkLst>
            <pc:docMk/>
            <pc:sldMk cId="3316744973" sldId="269"/>
            <ac:picMk id="7" creationId="{D8A433E0-70F0-4A14-95DE-B1ADF4976B67}"/>
          </ac:picMkLst>
        </pc:picChg>
        <pc:picChg chg="add">
          <ac:chgData name="X Jeremy" userId="7f7dfa19bb4c4406" providerId="LiveId" clId="{CBE6EE59-7830-414A-B81F-67CAF93C3051}" dt="2020-02-18T10:35:09.765" v="53"/>
          <ac:picMkLst>
            <pc:docMk/>
            <pc:sldMk cId="3316744973" sldId="269"/>
            <ac:picMk id="8" creationId="{CA4E8DDF-733A-40ED-85B2-DE288013A7C3}"/>
          </ac:picMkLst>
        </pc:picChg>
      </pc:sldChg>
      <pc:sldChg chg="addSp delSp modSp">
        <pc:chgData name="X Jeremy" userId="7f7dfa19bb4c4406" providerId="LiveId" clId="{CBE6EE59-7830-414A-B81F-67CAF93C3051}" dt="2020-02-18T10:40:30.190" v="108"/>
        <pc:sldMkLst>
          <pc:docMk/>
          <pc:sldMk cId="1039024452" sldId="270"/>
        </pc:sldMkLst>
        <pc:spChg chg="mod">
          <ac:chgData name="X Jeremy" userId="7f7dfa19bb4c4406" providerId="LiveId" clId="{CBE6EE59-7830-414A-B81F-67CAF93C3051}" dt="2020-02-18T10:34:50.165" v="47" actId="207"/>
          <ac:spMkLst>
            <pc:docMk/>
            <pc:sldMk cId="1039024452" sldId="270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8:40.235" v="84" actId="6549"/>
          <ac:spMkLst>
            <pc:docMk/>
            <pc:sldMk cId="1039024452" sldId="270"/>
            <ac:spMk id="3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40:12.621" v="105" actId="478"/>
          <ac:spMkLst>
            <pc:docMk/>
            <pc:sldMk cId="1039024452" sldId="270"/>
            <ac:spMk id="5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39:02.862" v="86" actId="478"/>
          <ac:spMkLst>
            <pc:docMk/>
            <pc:sldMk cId="1039024452" sldId="270"/>
            <ac:spMk id="8" creationId="{135E7058-EF96-4AAF-9591-8DC0B4A66C5E}"/>
          </ac:spMkLst>
        </pc:spChg>
        <pc:spChg chg="add">
          <ac:chgData name="X Jeremy" userId="7f7dfa19bb4c4406" providerId="LiveId" clId="{CBE6EE59-7830-414A-B81F-67CAF93C3051}" dt="2020-02-18T10:40:30.190" v="108"/>
          <ac:spMkLst>
            <pc:docMk/>
            <pc:sldMk cId="1039024452" sldId="270"/>
            <ac:spMk id="10" creationId="{5B63F59B-8B6B-4CD2-8357-E4A99ACB6E3C}"/>
          </ac:spMkLst>
        </pc:spChg>
        <pc:spChg chg="add">
          <ac:chgData name="X Jeremy" userId="7f7dfa19bb4c4406" providerId="LiveId" clId="{CBE6EE59-7830-414A-B81F-67CAF93C3051}" dt="2020-02-18T10:40:30.190" v="108"/>
          <ac:spMkLst>
            <pc:docMk/>
            <pc:sldMk cId="1039024452" sldId="270"/>
            <ac:spMk id="11" creationId="{DB762DDC-46E3-4E67-BB5E-F0E9BBD6E60B}"/>
          </ac:spMkLst>
        </pc:spChg>
        <pc:spChg chg="del mod">
          <ac:chgData name="X Jeremy" userId="7f7dfa19bb4c4406" providerId="LiveId" clId="{CBE6EE59-7830-414A-B81F-67CAF93C3051}" dt="2020-02-18T10:40:09.959" v="104" actId="478"/>
          <ac:spMkLst>
            <pc:docMk/>
            <pc:sldMk cId="1039024452" sldId="270"/>
            <ac:spMk id="15" creationId="{B731B0F5-496D-4AEF-90AA-DA10C360E9BF}"/>
          </ac:spMkLst>
        </pc:spChg>
        <pc:picChg chg="del mod">
          <ac:chgData name="X Jeremy" userId="7f7dfa19bb4c4406" providerId="LiveId" clId="{CBE6EE59-7830-414A-B81F-67CAF93C3051}" dt="2020-02-18T10:35:14.592" v="54" actId="478"/>
          <ac:picMkLst>
            <pc:docMk/>
            <pc:sldMk cId="1039024452" sldId="270"/>
            <ac:picMk id="7" creationId="{875D5633-FD1F-48D8-A0F5-D2B62B02FF9F}"/>
          </ac:picMkLst>
        </pc:picChg>
        <pc:picChg chg="add">
          <ac:chgData name="X Jeremy" userId="7f7dfa19bb4c4406" providerId="LiveId" clId="{CBE6EE59-7830-414A-B81F-67CAF93C3051}" dt="2020-02-18T10:35:15.430" v="55"/>
          <ac:picMkLst>
            <pc:docMk/>
            <pc:sldMk cId="1039024452" sldId="270"/>
            <ac:picMk id="9" creationId="{8EE68A96-8F9D-4773-A711-EDCE13B8C0D6}"/>
          </ac:picMkLst>
        </pc:picChg>
      </pc:sldChg>
      <pc:sldChg chg="addSp delSp modSp">
        <pc:chgData name="X Jeremy" userId="7f7dfa19bb4c4406" providerId="LiveId" clId="{CBE6EE59-7830-414A-B81F-67CAF93C3051}" dt="2020-02-18T10:39:51.006" v="98" actId="1038"/>
        <pc:sldMkLst>
          <pc:docMk/>
          <pc:sldMk cId="265126168" sldId="271"/>
        </pc:sldMkLst>
        <pc:spChg chg="mod">
          <ac:chgData name="X Jeremy" userId="7f7dfa19bb4c4406" providerId="LiveId" clId="{CBE6EE59-7830-414A-B81F-67CAF93C3051}" dt="2020-02-18T10:34:36.709" v="44" actId="207"/>
          <ac:spMkLst>
            <pc:docMk/>
            <pc:sldMk cId="265126168" sldId="271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7:03.611" v="69" actId="6549"/>
          <ac:spMkLst>
            <pc:docMk/>
            <pc:sldMk cId="265126168" sldId="271"/>
            <ac:spMk id="3" creationId="{00000000-0000-0000-0000-000000000000}"/>
          </ac:spMkLst>
        </pc:spChg>
        <pc:spChg chg="mod">
          <ac:chgData name="X Jeremy" userId="7f7dfa19bb4c4406" providerId="LiveId" clId="{CBE6EE59-7830-414A-B81F-67CAF93C3051}" dt="2020-02-18T10:39:51.006" v="98" actId="1038"/>
          <ac:spMkLst>
            <pc:docMk/>
            <pc:sldMk cId="265126168" sldId="271"/>
            <ac:spMk id="5" creationId="{00000000-0000-0000-0000-000000000000}"/>
          </ac:spMkLst>
        </pc:spChg>
        <pc:spChg chg="mod">
          <ac:chgData name="X Jeremy" userId="7f7dfa19bb4c4406" providerId="LiveId" clId="{CBE6EE59-7830-414A-B81F-67CAF93C3051}" dt="2020-02-18T10:39:44.961" v="88" actId="2711"/>
          <ac:spMkLst>
            <pc:docMk/>
            <pc:sldMk cId="265126168" sldId="271"/>
            <ac:spMk id="15" creationId="{B731B0F5-496D-4AEF-90AA-DA10C360E9BF}"/>
          </ac:spMkLst>
        </pc:spChg>
        <pc:picChg chg="add">
          <ac:chgData name="X Jeremy" userId="7f7dfa19bb4c4406" providerId="LiveId" clId="{CBE6EE59-7830-414A-B81F-67CAF93C3051}" dt="2020-02-18T10:35:01.716" v="49"/>
          <ac:picMkLst>
            <pc:docMk/>
            <pc:sldMk cId="265126168" sldId="271"/>
            <ac:picMk id="7" creationId="{D2994326-C033-4815-9616-167A1C425033}"/>
          </ac:picMkLst>
        </pc:picChg>
        <pc:picChg chg="del mod">
          <ac:chgData name="X Jeremy" userId="7f7dfa19bb4c4406" providerId="LiveId" clId="{CBE6EE59-7830-414A-B81F-67CAF93C3051}" dt="2020-02-18T10:35:00.366" v="48" actId="478"/>
          <ac:picMkLst>
            <pc:docMk/>
            <pc:sldMk cId="265126168" sldId="271"/>
            <ac:picMk id="8" creationId="{DF0B32B6-FB09-4A08-82EF-93034468E944}"/>
          </ac:picMkLst>
        </pc:picChg>
      </pc:sldChg>
      <pc:sldMasterChg chg="setBg modSldLayout">
        <pc:chgData name="X Jeremy" userId="7f7dfa19bb4c4406" providerId="LiveId" clId="{CBE6EE59-7830-414A-B81F-67CAF93C3051}" dt="2020-02-18T10:34:25.307" v="43"/>
        <pc:sldMasterMkLst>
          <pc:docMk/>
          <pc:sldMasterMk cId="2240910994" sldId="2147483648"/>
        </pc:sldMasterMkLst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649343371" sldId="2147483649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990962136" sldId="2147483650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721344399" sldId="2147483651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765452834" sldId="2147483652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1807240120" sldId="2147483653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1318604932" sldId="2147483654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354542121" sldId="2147483655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3058288175" sldId="2147483656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87416722" sldId="2147483657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174843215" sldId="2147483658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89155507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2020/3/10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4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2020/3/10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4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2020/3/10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5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2020/3/10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9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2020/3/10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4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2020/3/10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45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2020/3/10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4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2020/3/10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6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2020/3/10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2020/3/10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28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2020/3/10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pPr/>
              <a:t>2020/3/10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1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BAAD13-C20E-44D0-8C04-28F0AD293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圣哉三一-大米">
            <a:hlinkClick r:id="" action="ppaction://media"/>
            <a:extLst>
              <a:ext uri="{FF2B5EF4-FFF2-40B4-BE49-F238E27FC236}">
                <a16:creationId xmlns:a16="http://schemas.microsoft.com/office/drawing/2014/main" id="{6F043869-51EF-48D8-B179-84AFDDD619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04104" y="3014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631">
        <p:fade/>
      </p:transition>
    </mc:Choice>
    <mc:Fallback xmlns="">
      <p:transition spd="med" advTm="106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83EA55-D693-44D5-AD18-791B798AE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7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27"/>
    </mc:Choice>
    <mc:Fallback xmlns="">
      <p:transition spd="slow" advTm="4172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键盘, 黑色, 照片, 钟表&#10;&#10;Description automatically generated">
            <a:extLst>
              <a:ext uri="{FF2B5EF4-FFF2-40B4-BE49-F238E27FC236}">
                <a16:creationId xmlns:a16="http://schemas.microsoft.com/office/drawing/2014/main" id="{E08AC468-EF44-4550-A90C-D674DF021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1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10"/>
    </mc:Choice>
    <mc:Fallback xmlns="">
      <p:transition spd="slow" advTm="4081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73BBA9-6F7B-457E-B99D-8B204DBE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6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86"/>
    </mc:Choice>
    <mc:Fallback xmlns="">
      <p:transition spd="slow" advTm="4028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电子, 键盘, 黑色, 照片&#10;&#10;Description automatically generated">
            <a:extLst>
              <a:ext uri="{FF2B5EF4-FFF2-40B4-BE49-F238E27FC236}">
                <a16:creationId xmlns:a16="http://schemas.microsoft.com/office/drawing/2014/main" id="{441DEB2B-8699-4DF8-ADFA-660690B8F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0"/>
    </mc:Choice>
    <mc:Fallback xmlns="">
      <p:transition spd="slow" advTm="4485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110</cp:revision>
  <dcterms:created xsi:type="dcterms:W3CDTF">2017-01-03T08:36:06Z</dcterms:created>
  <dcterms:modified xsi:type="dcterms:W3CDTF">2020-03-10T09:31:54Z</dcterms:modified>
</cp:coreProperties>
</file>