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76" r:id="rId3"/>
    <p:sldId id="277" r:id="rId4"/>
    <p:sldId id="278" r:id="rId5"/>
    <p:sldId id="279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DABE5-1846-4D55-9D68-171BCA5075A7}" v="8" dt="2020-02-28T02:24:27.763"/>
    <p1510:client id="{731A3710-EE09-4870-A9A9-4A3829379B28}" v="102" dt="2020-02-28T02:21:21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6D6DABE5-1846-4D55-9D68-171BCA5075A7}"/>
    <pc:docChg chg="custSel addSld delSld modSld">
      <pc:chgData name="X Jeremy" userId="7f7dfa19bb4c4406" providerId="LiveId" clId="{6D6DABE5-1846-4D55-9D68-171BCA5075A7}" dt="2020-02-28T02:24:30.452" v="19" actId="27614"/>
      <pc:docMkLst>
        <pc:docMk/>
      </pc:docMkLst>
      <pc:sldChg chg="addSp delSp modSp">
        <pc:chgData name="X Jeremy" userId="7f7dfa19bb4c4406" providerId="LiveId" clId="{6D6DABE5-1846-4D55-9D68-171BCA5075A7}" dt="2020-02-28T02:23:55.615" v="10" actId="962"/>
        <pc:sldMkLst>
          <pc:docMk/>
          <pc:sldMk cId="0" sldId="267"/>
        </pc:sldMkLst>
        <pc:spChg chg="del">
          <ac:chgData name="X Jeremy" userId="7f7dfa19bb4c4406" providerId="LiveId" clId="{6D6DABE5-1846-4D55-9D68-171BCA5075A7}" dt="2020-02-28T02:23:15.205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6D6DABE5-1846-4D55-9D68-171BCA5075A7}" dt="2020-02-28T02:23:16.668" v="1" actId="478"/>
          <ac:spMkLst>
            <pc:docMk/>
            <pc:sldMk cId="0" sldId="267"/>
            <ac:spMk id="5" creationId="{59AE76FC-CDC8-4130-9EA0-C33FD110B441}"/>
          </ac:spMkLst>
        </pc:spChg>
        <pc:picChg chg="del">
          <ac:chgData name="X Jeremy" userId="7f7dfa19bb4c4406" providerId="LiveId" clId="{6D6DABE5-1846-4D55-9D68-171BCA5075A7}" dt="2020-02-28T02:23:15.205" v="0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6D6DABE5-1846-4D55-9D68-171BCA5075A7}" dt="2020-02-28T02:23:55.615" v="10" actId="962"/>
          <ac:picMkLst>
            <pc:docMk/>
            <pc:sldMk cId="0" sldId="267"/>
            <ac:picMk id="7" creationId="{E0BEA6B7-3A6E-4035-A471-7CB116D80EB2}"/>
          </ac:picMkLst>
        </pc:picChg>
      </pc:sldChg>
      <pc:sldChg chg="addSp delSp modSp">
        <pc:chgData name="X Jeremy" userId="7f7dfa19bb4c4406" providerId="LiveId" clId="{6D6DABE5-1846-4D55-9D68-171BCA5075A7}" dt="2020-02-28T02:24:10.046" v="12" actId="27614"/>
        <pc:sldMkLst>
          <pc:docMk/>
          <pc:sldMk cId="930675404" sldId="276"/>
        </pc:sldMkLst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2" creationId="{00000000-0000-0000-0000-000000000000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3" creationId="{00000000-0000-0000-0000-000000000000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4" creationId="{AC5C28E5-38FA-40AD-AACB-E9BB3D0B5AB7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5" creationId="{00000000-0000-0000-0000-000000000000}"/>
          </ac:spMkLst>
        </pc:spChg>
        <pc:spChg chg="add del mod">
          <ac:chgData name="X Jeremy" userId="7f7dfa19bb4c4406" providerId="LiveId" clId="{6D6DABE5-1846-4D55-9D68-171BCA5075A7}" dt="2020-02-28T02:23:20.638" v="3" actId="478"/>
          <ac:spMkLst>
            <pc:docMk/>
            <pc:sldMk cId="930675404" sldId="276"/>
            <ac:spMk id="7" creationId="{9D8F0193-5C16-4B4E-98AB-925497B2DD7F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9" creationId="{A2FA783B-3A06-46C6-B929-51B2E2064045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10" creationId="{A521F16F-3A42-4B00-B2EC-4ED4A99E6954}"/>
          </ac:spMkLst>
        </pc:spChg>
        <pc:spChg chg="add del mod">
          <ac:chgData name="X Jeremy" userId="7f7dfa19bb4c4406" providerId="LiveId" clId="{6D6DABE5-1846-4D55-9D68-171BCA5075A7}" dt="2020-02-28T02:23:20.638" v="3" actId="478"/>
          <ac:spMkLst>
            <pc:docMk/>
            <pc:sldMk cId="930675404" sldId="276"/>
            <ac:spMk id="11" creationId="{1E653FC7-F9CA-4072-838F-26355F24158E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15" creationId="{00000000-0000-0000-0000-000000000000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20" creationId="{EBA9B23B-34CC-4710-B43E-C8A81A03E62E}"/>
          </ac:spMkLst>
        </pc:spChg>
        <pc:spChg chg="del">
          <ac:chgData name="X Jeremy" userId="7f7dfa19bb4c4406" providerId="LiveId" clId="{6D6DABE5-1846-4D55-9D68-171BCA5075A7}" dt="2020-02-28T02:23:19.042" v="2" actId="478"/>
          <ac:spMkLst>
            <pc:docMk/>
            <pc:sldMk cId="930675404" sldId="276"/>
            <ac:spMk id="21" creationId="{83163BD7-9A62-4DB5-A689-BB518FA087AD}"/>
          </ac:spMkLst>
        </pc:spChg>
        <pc:picChg chg="add mod">
          <ac:chgData name="X Jeremy" userId="7f7dfa19bb4c4406" providerId="LiveId" clId="{6D6DABE5-1846-4D55-9D68-171BCA5075A7}" dt="2020-02-28T02:24:10.046" v="12" actId="27614"/>
          <ac:picMkLst>
            <pc:docMk/>
            <pc:sldMk cId="930675404" sldId="276"/>
            <ac:picMk id="13" creationId="{37694207-98A6-49D9-87BD-3B4D09C30EF7}"/>
          </ac:picMkLst>
        </pc:picChg>
        <pc:picChg chg="del">
          <ac:chgData name="X Jeremy" userId="7f7dfa19bb4c4406" providerId="LiveId" clId="{6D6DABE5-1846-4D55-9D68-171BCA5075A7}" dt="2020-02-28T02:23:19.042" v="2" actId="478"/>
          <ac:picMkLst>
            <pc:docMk/>
            <pc:sldMk cId="930675404" sldId="276"/>
            <ac:picMk id="19" creationId="{05FEF4DD-0432-4511-925D-5C6A33526BED}"/>
          </ac:picMkLst>
        </pc:picChg>
      </pc:sldChg>
      <pc:sldChg chg="addSp modSp add">
        <pc:chgData name="X Jeremy" userId="7f7dfa19bb4c4406" providerId="LiveId" clId="{6D6DABE5-1846-4D55-9D68-171BCA5075A7}" dt="2020-02-28T02:24:17.528" v="14" actId="27614"/>
        <pc:sldMkLst>
          <pc:docMk/>
          <pc:sldMk cId="457134530" sldId="277"/>
        </pc:sldMkLst>
        <pc:picChg chg="add mod">
          <ac:chgData name="X Jeremy" userId="7f7dfa19bb4c4406" providerId="LiveId" clId="{6D6DABE5-1846-4D55-9D68-171BCA5075A7}" dt="2020-02-28T02:24:17.528" v="14" actId="27614"/>
          <ac:picMkLst>
            <pc:docMk/>
            <pc:sldMk cId="457134530" sldId="277"/>
            <ac:picMk id="3" creationId="{5561480E-CB79-487B-9DAE-4BFD3434FE7E}"/>
          </ac:picMkLst>
        </pc:picChg>
      </pc:sldChg>
      <pc:sldChg chg="del">
        <pc:chgData name="X Jeremy" userId="7f7dfa19bb4c4406" providerId="LiveId" clId="{6D6DABE5-1846-4D55-9D68-171BCA5075A7}" dt="2020-02-28T02:23:23.008" v="4" actId="47"/>
        <pc:sldMkLst>
          <pc:docMk/>
          <pc:sldMk cId="882886232" sldId="277"/>
        </pc:sldMkLst>
      </pc:sldChg>
      <pc:sldChg chg="del">
        <pc:chgData name="X Jeremy" userId="7f7dfa19bb4c4406" providerId="LiveId" clId="{6D6DABE5-1846-4D55-9D68-171BCA5075A7}" dt="2020-02-28T02:23:23.008" v="4" actId="47"/>
        <pc:sldMkLst>
          <pc:docMk/>
          <pc:sldMk cId="2165313597" sldId="278"/>
        </pc:sldMkLst>
      </pc:sldChg>
      <pc:sldChg chg="addSp modSp add">
        <pc:chgData name="X Jeremy" userId="7f7dfa19bb4c4406" providerId="LiveId" clId="{6D6DABE5-1846-4D55-9D68-171BCA5075A7}" dt="2020-02-28T02:24:28.371" v="17" actId="27614"/>
        <pc:sldMkLst>
          <pc:docMk/>
          <pc:sldMk cId="2819689341" sldId="278"/>
        </pc:sldMkLst>
        <pc:picChg chg="add mod">
          <ac:chgData name="X Jeremy" userId="7f7dfa19bb4c4406" providerId="LiveId" clId="{6D6DABE5-1846-4D55-9D68-171BCA5075A7}" dt="2020-02-28T02:24:28.371" v="17" actId="27614"/>
          <ac:picMkLst>
            <pc:docMk/>
            <pc:sldMk cId="2819689341" sldId="278"/>
            <ac:picMk id="3" creationId="{017F504A-F57E-45AC-8E41-BDF4620F0B65}"/>
          </ac:picMkLst>
        </pc:picChg>
      </pc:sldChg>
      <pc:sldChg chg="del">
        <pc:chgData name="X Jeremy" userId="7f7dfa19bb4c4406" providerId="LiveId" clId="{6D6DABE5-1846-4D55-9D68-171BCA5075A7}" dt="2020-02-28T02:23:23.008" v="4" actId="47"/>
        <pc:sldMkLst>
          <pc:docMk/>
          <pc:sldMk cId="749539469" sldId="279"/>
        </pc:sldMkLst>
      </pc:sldChg>
      <pc:sldChg chg="addSp modSp add">
        <pc:chgData name="X Jeremy" userId="7f7dfa19bb4c4406" providerId="LiveId" clId="{6D6DABE5-1846-4D55-9D68-171BCA5075A7}" dt="2020-02-28T02:24:30.452" v="19" actId="27614"/>
        <pc:sldMkLst>
          <pc:docMk/>
          <pc:sldMk cId="3706931138" sldId="279"/>
        </pc:sldMkLst>
        <pc:picChg chg="add mod">
          <ac:chgData name="X Jeremy" userId="7f7dfa19bb4c4406" providerId="LiveId" clId="{6D6DABE5-1846-4D55-9D68-171BCA5075A7}" dt="2020-02-28T02:24:30.452" v="19" actId="27614"/>
          <ac:picMkLst>
            <pc:docMk/>
            <pc:sldMk cId="3706931138" sldId="279"/>
            <ac:picMk id="3" creationId="{0739BB40-9289-4B63-A93D-82358402451D}"/>
          </ac:picMkLst>
        </pc:picChg>
      </pc:sldChg>
    </pc:docChg>
  </pc:docChgLst>
  <pc:docChgLst>
    <pc:chgData name="X Jeremy" userId="7f7dfa19bb4c4406" providerId="LiveId" clId="{731A3710-EE09-4870-A9A9-4A3829379B28}"/>
    <pc:docChg chg="undo custSel addSld delSld modSld">
      <pc:chgData name="X Jeremy" userId="7f7dfa19bb4c4406" providerId="LiveId" clId="{731A3710-EE09-4870-A9A9-4A3829379B28}" dt="2020-02-28T02:21:42.380" v="754" actId="20577"/>
      <pc:docMkLst>
        <pc:docMk/>
      </pc:docMkLst>
      <pc:sldChg chg="modSp">
        <pc:chgData name="X Jeremy" userId="7f7dfa19bb4c4406" providerId="LiveId" clId="{731A3710-EE09-4870-A9A9-4A3829379B28}" dt="2020-02-28T02:00:11.790" v="65" actId="20577"/>
        <pc:sldMkLst>
          <pc:docMk/>
          <pc:sldMk cId="0" sldId="267"/>
        </pc:sldMkLst>
        <pc:spChg chg="mod">
          <ac:chgData name="X Jeremy" userId="7f7dfa19bb4c4406" providerId="LiveId" clId="{731A3710-EE09-4870-A9A9-4A3829379B28}" dt="2020-02-28T02:00:11.790" v="65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 del">
        <pc:chgData name="X Jeremy" userId="7f7dfa19bb4c4406" providerId="LiveId" clId="{731A3710-EE09-4870-A9A9-4A3829379B28}" dt="2020-02-28T02:06:45.947" v="150" actId="47"/>
        <pc:sldMkLst>
          <pc:docMk/>
          <pc:sldMk cId="2642496940" sldId="275"/>
        </pc:sldMkLst>
        <pc:spChg chg="mod">
          <ac:chgData name="X Jeremy" userId="7f7dfa19bb4c4406" providerId="LiveId" clId="{731A3710-EE09-4870-A9A9-4A3829379B28}" dt="2020-02-28T02:00:19.002" v="89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731A3710-EE09-4870-A9A9-4A3829379B28}" dt="2020-02-28T02:05:54.599" v="143" actId="255"/>
          <ac:spMkLst>
            <pc:docMk/>
            <pc:sldMk cId="2642496940" sldId="275"/>
            <ac:spMk id="3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6.497" v="14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731A3710-EE09-4870-A9A9-4A3829379B28}" dt="2020-02-28T02:00:39.410" v="100"/>
          <ac:spMkLst>
            <pc:docMk/>
            <pc:sldMk cId="2642496940" sldId="275"/>
            <ac:spMk id="5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6.319" v="147" actId="478"/>
          <ac:spMkLst>
            <pc:docMk/>
            <pc:sldMk cId="2642496940" sldId="275"/>
            <ac:spMk id="11" creationId="{F85492AF-8FBF-4729-8A70-A1DEB357F236}"/>
          </ac:spMkLst>
        </pc:spChg>
        <pc:spChg chg="add del">
          <ac:chgData name="X Jeremy" userId="7f7dfa19bb4c4406" providerId="LiveId" clId="{731A3710-EE09-4870-A9A9-4A3829379B28}" dt="2020-02-28T02:05:55.883" v="146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731A3710-EE09-4870-A9A9-4A3829379B28}" dt="2020-02-28T02:00:35.372" v="97"/>
          <ac:spMkLst>
            <pc:docMk/>
            <pc:sldMk cId="2642496940" sldId="275"/>
            <ac:spMk id="15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5.364" v="145" actId="478"/>
          <ac:spMkLst>
            <pc:docMk/>
            <pc:sldMk cId="2642496940" sldId="275"/>
            <ac:spMk id="17" creationId="{DE6E421D-ADAC-4AEF-A4DD-C309F25CE2E4}"/>
          </ac:spMkLst>
        </pc:spChg>
        <pc:spChg chg="add del">
          <ac:chgData name="X Jeremy" userId="7f7dfa19bb4c4406" providerId="LiveId" clId="{731A3710-EE09-4870-A9A9-4A3829379B28}" dt="2020-02-28T02:05:54.791" v="144" actId="478"/>
          <ac:spMkLst>
            <pc:docMk/>
            <pc:sldMk cId="2642496940" sldId="275"/>
            <ac:spMk id="18" creationId="{BFE3AFE7-8038-4D11-B943-242C9C5BEAB0}"/>
          </ac:spMkLst>
        </pc:spChg>
      </pc:sldChg>
      <pc:sldChg chg="addSp delSp modSp add">
        <pc:chgData name="X Jeremy" userId="7f7dfa19bb4c4406" providerId="LiveId" clId="{731A3710-EE09-4870-A9A9-4A3829379B28}" dt="2020-02-28T02:18:38.462" v="651" actId="478"/>
        <pc:sldMkLst>
          <pc:docMk/>
          <pc:sldMk cId="930675404" sldId="276"/>
        </pc:sldMkLst>
        <pc:spChg chg="mod">
          <ac:chgData name="X Jeremy" userId="7f7dfa19bb4c4406" providerId="LiveId" clId="{731A3710-EE09-4870-A9A9-4A3829379B28}" dt="2020-02-28T02:06:56.856" v="174"/>
          <ac:spMkLst>
            <pc:docMk/>
            <pc:sldMk cId="930675404" sldId="276"/>
            <ac:spMk id="2" creationId="{00000000-0000-0000-0000-000000000000}"/>
          </ac:spMkLst>
        </pc:spChg>
        <pc:spChg chg="mod">
          <ac:chgData name="X Jeremy" userId="7f7dfa19bb4c4406" providerId="LiveId" clId="{731A3710-EE09-4870-A9A9-4A3829379B28}" dt="2020-02-28T02:17:08.282" v="621" actId="20577"/>
          <ac:spMkLst>
            <pc:docMk/>
            <pc:sldMk cId="930675404" sldId="276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7:31.593" v="626" actId="1037"/>
          <ac:spMkLst>
            <pc:docMk/>
            <pc:sldMk cId="930675404" sldId="276"/>
            <ac:spMk id="4" creationId="{AC5C28E5-38FA-40AD-AACB-E9BB3D0B5AB7}"/>
          </ac:spMkLst>
        </pc:spChg>
        <pc:spChg chg="mod">
          <ac:chgData name="X Jeremy" userId="7f7dfa19bb4c4406" providerId="LiveId" clId="{731A3710-EE09-4870-A9A9-4A3829379B28}" dt="2020-02-28T02:07:14.289" v="185"/>
          <ac:spMkLst>
            <pc:docMk/>
            <pc:sldMk cId="930675404" sldId="276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14:36.835" v="492" actId="14100"/>
          <ac:spMkLst>
            <pc:docMk/>
            <pc:sldMk cId="930675404" sldId="276"/>
            <ac:spMk id="10" creationId="{A521F16F-3A42-4B00-B2EC-4ED4A99E6954}"/>
          </ac:spMkLst>
        </pc:spChg>
        <pc:spChg chg="del">
          <ac:chgData name="X Jeremy" userId="7f7dfa19bb4c4406" providerId="LiveId" clId="{731A3710-EE09-4870-A9A9-4A3829379B28}" dt="2020-02-28T02:17:43.345" v="627" actId="478"/>
          <ac:spMkLst>
            <pc:docMk/>
            <pc:sldMk cId="930675404" sldId="276"/>
            <ac:spMk id="11" creationId="{F85492AF-8FBF-4729-8A70-A1DEB357F236}"/>
          </ac:spMkLst>
        </pc:spChg>
        <pc:spChg chg="del">
          <ac:chgData name="X Jeremy" userId="7f7dfa19bb4c4406" providerId="LiveId" clId="{731A3710-EE09-4870-A9A9-4A3829379B28}" dt="2020-02-28T02:18:38.462" v="651" actId="478"/>
          <ac:spMkLst>
            <pc:docMk/>
            <pc:sldMk cId="930675404" sldId="276"/>
            <ac:spMk id="12" creationId="{8AC77AC6-C112-4CDF-A053-76E3A5D6AB20}"/>
          </ac:spMkLst>
        </pc:spChg>
        <pc:spChg chg="del">
          <ac:chgData name="X Jeremy" userId="7f7dfa19bb4c4406" providerId="LiveId" clId="{731A3710-EE09-4870-A9A9-4A3829379B28}" dt="2020-02-28T02:18:36.554" v="650" actId="478"/>
          <ac:spMkLst>
            <pc:docMk/>
            <pc:sldMk cId="930675404" sldId="276"/>
            <ac:spMk id="13" creationId="{3A802A25-DE0B-43C4-B024-B2EABE4D75E6}"/>
          </ac:spMkLst>
        </pc:spChg>
        <pc:spChg chg="del">
          <ac:chgData name="X Jeremy" userId="7f7dfa19bb4c4406" providerId="LiveId" clId="{731A3710-EE09-4870-A9A9-4A3829379B28}" dt="2020-02-28T02:12:18.957" v="404" actId="478"/>
          <ac:spMkLst>
            <pc:docMk/>
            <pc:sldMk cId="930675404" sldId="276"/>
            <ac:spMk id="14" creationId="{4AC8F24A-9933-4209-8BEB-2886ADA42429}"/>
          </ac:spMkLst>
        </pc:spChg>
        <pc:spChg chg="mod">
          <ac:chgData name="X Jeremy" userId="7f7dfa19bb4c4406" providerId="LiveId" clId="{731A3710-EE09-4870-A9A9-4A3829379B28}" dt="2020-02-28T02:07:10.594" v="182"/>
          <ac:spMkLst>
            <pc:docMk/>
            <pc:sldMk cId="930675404" sldId="276"/>
            <ac:spMk id="15" creationId="{00000000-0000-0000-0000-000000000000}"/>
          </ac:spMkLst>
        </pc:spChg>
        <pc:spChg chg="del">
          <ac:chgData name="X Jeremy" userId="7f7dfa19bb4c4406" providerId="LiveId" clId="{731A3710-EE09-4870-A9A9-4A3829379B28}" dt="2020-02-28T02:12:22.651" v="406" actId="478"/>
          <ac:spMkLst>
            <pc:docMk/>
            <pc:sldMk cId="930675404" sldId="276"/>
            <ac:spMk id="16" creationId="{8C752700-13EF-493D-80A3-C48B4C2A3424}"/>
          </ac:spMkLst>
        </pc:spChg>
        <pc:spChg chg="del">
          <ac:chgData name="X Jeremy" userId="7f7dfa19bb4c4406" providerId="LiveId" clId="{731A3710-EE09-4870-A9A9-4A3829379B28}" dt="2020-02-28T02:12:17.603" v="403" actId="478"/>
          <ac:spMkLst>
            <pc:docMk/>
            <pc:sldMk cId="930675404" sldId="276"/>
            <ac:spMk id="17" creationId="{DE6E421D-ADAC-4AEF-A4DD-C309F25CE2E4}"/>
          </ac:spMkLst>
        </pc:spChg>
        <pc:spChg chg="del">
          <ac:chgData name="X Jeremy" userId="7f7dfa19bb4c4406" providerId="LiveId" clId="{731A3710-EE09-4870-A9A9-4A3829379B28}" dt="2020-02-28T02:12:20.754" v="405" actId="478"/>
          <ac:spMkLst>
            <pc:docMk/>
            <pc:sldMk cId="930675404" sldId="276"/>
            <ac:spMk id="18" creationId="{BFE3AFE7-8038-4D11-B943-242C9C5BEAB0}"/>
          </ac:spMkLst>
        </pc:spChg>
        <pc:spChg chg="add mod">
          <ac:chgData name="X Jeremy" userId="7f7dfa19bb4c4406" providerId="LiveId" clId="{731A3710-EE09-4870-A9A9-4A3829379B28}" dt="2020-02-28T02:17:56.977" v="637" actId="1038"/>
          <ac:spMkLst>
            <pc:docMk/>
            <pc:sldMk cId="930675404" sldId="276"/>
            <ac:spMk id="20" creationId="{EBA9B23B-34CC-4710-B43E-C8A81A03E62E}"/>
          </ac:spMkLst>
        </pc:spChg>
        <pc:spChg chg="add mod">
          <ac:chgData name="X Jeremy" userId="7f7dfa19bb4c4406" providerId="LiveId" clId="{731A3710-EE09-4870-A9A9-4A3829379B28}" dt="2020-02-28T02:18:12.443" v="649" actId="1035"/>
          <ac:spMkLst>
            <pc:docMk/>
            <pc:sldMk cId="930675404" sldId="276"/>
            <ac:spMk id="21" creationId="{83163BD7-9A62-4DB5-A689-BB518FA087AD}"/>
          </ac:spMkLst>
        </pc:spChg>
      </pc:sldChg>
      <pc:sldChg chg="del">
        <pc:chgData name="X Jeremy" userId="7f7dfa19bb4c4406" providerId="LiveId" clId="{731A3710-EE09-4870-A9A9-4A3829379B28}" dt="2020-02-28T02:00:42.030" v="101" actId="47"/>
        <pc:sldMkLst>
          <pc:docMk/>
          <pc:sldMk cId="3034677651" sldId="276"/>
        </pc:sldMkLst>
      </pc:sldChg>
      <pc:sldChg chg="del">
        <pc:chgData name="X Jeremy" userId="7f7dfa19bb4c4406" providerId="LiveId" clId="{731A3710-EE09-4870-A9A9-4A3829379B28}" dt="2020-02-28T02:00:42.030" v="101" actId="47"/>
        <pc:sldMkLst>
          <pc:docMk/>
          <pc:sldMk cId="7195249" sldId="277"/>
        </pc:sldMkLst>
      </pc:sldChg>
      <pc:sldChg chg="modSp add">
        <pc:chgData name="X Jeremy" userId="7f7dfa19bb4c4406" providerId="LiveId" clId="{731A3710-EE09-4870-A9A9-4A3829379B28}" dt="2020-02-28T02:20:27.629" v="694"/>
        <pc:sldMkLst>
          <pc:docMk/>
          <pc:sldMk cId="882886232" sldId="277"/>
        </pc:sldMkLst>
        <pc:spChg chg="mod">
          <ac:chgData name="X Jeremy" userId="7f7dfa19bb4c4406" providerId="LiveId" clId="{731A3710-EE09-4870-A9A9-4A3829379B28}" dt="2020-02-28T02:20:27.629" v="694"/>
          <ac:spMkLst>
            <pc:docMk/>
            <pc:sldMk cId="882886232" sldId="277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8:56.304" v="656" actId="20577"/>
          <ac:spMkLst>
            <pc:docMk/>
            <pc:sldMk cId="882886232" sldId="277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18:53.635" v="654" actId="20577"/>
          <ac:spMkLst>
            <pc:docMk/>
            <pc:sldMk cId="88288623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731A3710-EE09-4870-A9A9-4A3829379B28}" dt="2020-02-28T02:20:50.206" v="718" actId="20577"/>
        <pc:sldMkLst>
          <pc:docMk/>
          <pc:sldMk cId="2165313597" sldId="278"/>
        </pc:sldMkLst>
        <pc:spChg chg="mod">
          <ac:chgData name="X Jeremy" userId="7f7dfa19bb4c4406" providerId="LiveId" clId="{731A3710-EE09-4870-A9A9-4A3829379B28}" dt="2020-02-28T02:20:50.206" v="718" actId="20577"/>
          <ac:spMkLst>
            <pc:docMk/>
            <pc:sldMk cId="2165313597" sldId="278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9:57.211" v="685" actId="20577"/>
          <ac:spMkLst>
            <pc:docMk/>
            <pc:sldMk cId="2165313597" sldId="278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00.063" v="687" actId="20577"/>
          <ac:spMkLst>
            <pc:docMk/>
            <pc:sldMk cId="2165313597" sldId="278"/>
            <ac:spMk id="9" creationId="{A2FA783B-3A06-46C6-B929-51B2E2064045}"/>
          </ac:spMkLst>
        </pc:spChg>
      </pc:sldChg>
      <pc:sldChg chg="modSp add">
        <pc:chgData name="X Jeremy" userId="7f7dfa19bb4c4406" providerId="LiveId" clId="{731A3710-EE09-4870-A9A9-4A3829379B28}" dt="2020-02-28T02:21:42.380" v="754" actId="20577"/>
        <pc:sldMkLst>
          <pc:docMk/>
          <pc:sldMk cId="749539469" sldId="279"/>
        </pc:sldMkLst>
        <pc:spChg chg="mod">
          <ac:chgData name="X Jeremy" userId="7f7dfa19bb4c4406" providerId="LiveId" clId="{731A3710-EE09-4870-A9A9-4A3829379B28}" dt="2020-02-28T02:21:42.380" v="754" actId="20577"/>
          <ac:spMkLst>
            <pc:docMk/>
            <pc:sldMk cId="749539469" sldId="279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59.562" v="725"/>
          <ac:spMkLst>
            <pc:docMk/>
            <pc:sldMk cId="749539469" sldId="279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56.865" v="722"/>
          <ac:spMkLst>
            <pc:docMk/>
            <pc:sldMk cId="749539469" sldId="279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E0BEA6B7-3A6E-4035-A471-7CB116D80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图片包含 电子, 键盘, 照片, 黑色&#10;&#10;Description automatically generated">
            <a:extLst>
              <a:ext uri="{FF2B5EF4-FFF2-40B4-BE49-F238E27FC236}">
                <a16:creationId xmlns:a16="http://schemas.microsoft.com/office/drawing/2014/main" id="{37694207-98A6-49D9-87BD-3B4D09C30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7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电子, 键盘, 照片, 黑色&#10;&#10;Description automatically generated">
            <a:extLst>
              <a:ext uri="{FF2B5EF4-FFF2-40B4-BE49-F238E27FC236}">
                <a16:creationId xmlns:a16="http://schemas.microsoft.com/office/drawing/2014/main" id="{5561480E-CB79-487B-9DAE-4BFD3434F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3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照片, 黑色, 白色&#10;&#10;Description automatically generated">
            <a:extLst>
              <a:ext uri="{FF2B5EF4-FFF2-40B4-BE49-F238E27FC236}">
                <a16:creationId xmlns:a16="http://schemas.microsoft.com/office/drawing/2014/main" id="{017F504A-F57E-45AC-8E41-BDF4620F0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8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电子, 键盘, 照片, 黑色&#10;&#10;Description automatically generated">
            <a:extLst>
              <a:ext uri="{FF2B5EF4-FFF2-40B4-BE49-F238E27FC236}">
                <a16:creationId xmlns:a16="http://schemas.microsoft.com/office/drawing/2014/main" id="{0739BB40-9289-4B63-A93D-82358402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3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2020-02-28T02:24:37Z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