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424B72-3B72-4753-9D51-F234835692D3}" v="13" dt="2020-03-05T07:39:30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3F424B72-3B72-4753-9D51-F234835692D3}"/>
    <pc:docChg chg="undo custSel addSld delSld modSld">
      <pc:chgData name="X Jeremy" userId="7f7dfa19bb4c4406" providerId="LiveId" clId="{3F424B72-3B72-4753-9D51-F234835692D3}" dt="2020-03-05T07:39:30.210" v="27" actId="931"/>
      <pc:docMkLst>
        <pc:docMk/>
      </pc:docMkLst>
      <pc:sldChg chg="addSp modSp add del">
        <pc:chgData name="X Jeremy" userId="7f7dfa19bb4c4406" providerId="LiveId" clId="{3F424B72-3B72-4753-9D51-F234835692D3}" dt="2020-03-05T07:38:41.335" v="17" actId="47"/>
        <pc:sldMkLst>
          <pc:docMk/>
          <pc:sldMk cId="0" sldId="267"/>
        </pc:sldMkLst>
        <pc:picChg chg="add mod">
          <ac:chgData name="X Jeremy" userId="7f7dfa19bb4c4406" providerId="LiveId" clId="{3F424B72-3B72-4753-9D51-F234835692D3}" dt="2020-03-05T07:30:04.393" v="6" actId="962"/>
          <ac:picMkLst>
            <pc:docMk/>
            <pc:sldMk cId="0" sldId="267"/>
            <ac:picMk id="3" creationId="{12507BD7-06A7-49AA-B73A-F4F9BC059DC5}"/>
          </ac:picMkLst>
        </pc:picChg>
      </pc:sldChg>
      <pc:sldChg chg="addSp delSp modSp add">
        <pc:chgData name="X Jeremy" userId="7f7dfa19bb4c4406" providerId="LiveId" clId="{3F424B72-3B72-4753-9D51-F234835692D3}" dt="2020-03-05T07:39:15.872" v="23" actId="27614"/>
        <pc:sldMkLst>
          <pc:docMk/>
          <pc:sldMk cId="3617802774" sldId="268"/>
        </pc:sldMkLst>
        <pc:picChg chg="add del mod">
          <ac:chgData name="X Jeremy" userId="7f7dfa19bb4c4406" providerId="LiveId" clId="{3F424B72-3B72-4753-9D51-F234835692D3}" dt="2020-03-05T07:38:46.345" v="18" actId="478"/>
          <ac:picMkLst>
            <pc:docMk/>
            <pc:sldMk cId="3617802774" sldId="268"/>
            <ac:picMk id="3" creationId="{E1709118-D636-4D79-867B-D7CF9A12EA9D}"/>
          </ac:picMkLst>
        </pc:picChg>
        <pc:picChg chg="add mod">
          <ac:chgData name="X Jeremy" userId="7f7dfa19bb4c4406" providerId="LiveId" clId="{3F424B72-3B72-4753-9D51-F234835692D3}" dt="2020-03-05T07:39:15.872" v="23" actId="27614"/>
          <ac:picMkLst>
            <pc:docMk/>
            <pc:sldMk cId="3617802774" sldId="268"/>
            <ac:picMk id="4" creationId="{3CE614DB-589D-42D5-9461-CEF1066F3622}"/>
          </ac:picMkLst>
        </pc:picChg>
      </pc:sldChg>
      <pc:sldChg chg="addSp delSp modSp add">
        <pc:chgData name="X Jeremy" userId="7f7dfa19bb4c4406" providerId="LiveId" clId="{3F424B72-3B72-4753-9D51-F234835692D3}" dt="2020-03-05T07:39:19.032" v="24" actId="931"/>
        <pc:sldMkLst>
          <pc:docMk/>
          <pc:sldMk cId="114194647" sldId="269"/>
        </pc:sldMkLst>
        <pc:picChg chg="add del mod">
          <ac:chgData name="X Jeremy" userId="7f7dfa19bb4c4406" providerId="LiveId" clId="{3F424B72-3B72-4753-9D51-F234835692D3}" dt="2020-03-05T07:38:48.270" v="19" actId="478"/>
          <ac:picMkLst>
            <pc:docMk/>
            <pc:sldMk cId="114194647" sldId="269"/>
            <ac:picMk id="3" creationId="{2D90970C-FEEE-4F8C-B534-3D98F82D0BCC}"/>
          </ac:picMkLst>
        </pc:picChg>
        <pc:picChg chg="add mod">
          <ac:chgData name="X Jeremy" userId="7f7dfa19bb4c4406" providerId="LiveId" clId="{3F424B72-3B72-4753-9D51-F234835692D3}" dt="2020-03-05T07:39:19.032" v="24" actId="931"/>
          <ac:picMkLst>
            <pc:docMk/>
            <pc:sldMk cId="114194647" sldId="269"/>
            <ac:picMk id="4" creationId="{BEA3695E-7F21-4E4D-80E6-2AE820D69DEB}"/>
          </ac:picMkLst>
        </pc:picChg>
      </pc:sldChg>
      <pc:sldChg chg="addSp delSp modSp add">
        <pc:chgData name="X Jeremy" userId="7f7dfa19bb4c4406" providerId="LiveId" clId="{3F424B72-3B72-4753-9D51-F234835692D3}" dt="2020-03-05T07:39:26.194" v="26" actId="27614"/>
        <pc:sldMkLst>
          <pc:docMk/>
          <pc:sldMk cId="2550267141" sldId="270"/>
        </pc:sldMkLst>
        <pc:picChg chg="add del mod">
          <ac:chgData name="X Jeremy" userId="7f7dfa19bb4c4406" providerId="LiveId" clId="{3F424B72-3B72-4753-9D51-F234835692D3}" dt="2020-03-05T07:38:49.676" v="20" actId="478"/>
          <ac:picMkLst>
            <pc:docMk/>
            <pc:sldMk cId="2550267141" sldId="270"/>
            <ac:picMk id="3" creationId="{339B1EB1-A33A-44B4-91F3-24476EC3AE60}"/>
          </ac:picMkLst>
        </pc:picChg>
        <pc:picChg chg="add mod">
          <ac:chgData name="X Jeremy" userId="7f7dfa19bb4c4406" providerId="LiveId" clId="{3F424B72-3B72-4753-9D51-F234835692D3}" dt="2020-03-05T07:39:26.194" v="26" actId="27614"/>
          <ac:picMkLst>
            <pc:docMk/>
            <pc:sldMk cId="2550267141" sldId="270"/>
            <ac:picMk id="4" creationId="{50F8DA4A-C503-4DB9-88D6-07D84EC7EF7F}"/>
          </ac:picMkLst>
        </pc:picChg>
      </pc:sldChg>
      <pc:sldChg chg="addSp delSp modSp add">
        <pc:chgData name="X Jeremy" userId="7f7dfa19bb4c4406" providerId="LiveId" clId="{3F424B72-3B72-4753-9D51-F234835692D3}" dt="2020-03-05T07:39:30.210" v="27" actId="931"/>
        <pc:sldMkLst>
          <pc:docMk/>
          <pc:sldMk cId="1505819031" sldId="271"/>
        </pc:sldMkLst>
        <pc:picChg chg="add del mod">
          <ac:chgData name="X Jeremy" userId="7f7dfa19bb4c4406" providerId="LiveId" clId="{3F424B72-3B72-4753-9D51-F234835692D3}" dt="2020-03-05T07:38:51.021" v="21" actId="478"/>
          <ac:picMkLst>
            <pc:docMk/>
            <pc:sldMk cId="1505819031" sldId="271"/>
            <ac:picMk id="3" creationId="{A438D58D-1F03-4FDC-9FF5-4F273281E9EC}"/>
          </ac:picMkLst>
        </pc:picChg>
        <pc:picChg chg="add mod">
          <ac:chgData name="X Jeremy" userId="7f7dfa19bb4c4406" providerId="LiveId" clId="{3F424B72-3B72-4753-9D51-F234835692D3}" dt="2020-03-05T07:39:30.210" v="27" actId="931"/>
          <ac:picMkLst>
            <pc:docMk/>
            <pc:sldMk cId="1505819031" sldId="271"/>
            <ac:picMk id="4" creationId="{0DA77122-EF76-49C8-A584-6D98EF4EDC7A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&#10;&#10;Description automatically generated">
            <a:extLst>
              <a:ext uri="{FF2B5EF4-FFF2-40B4-BE49-F238E27FC236}">
                <a16:creationId xmlns:a16="http://schemas.microsoft.com/office/drawing/2014/main" id="{12507BD7-06A7-49AA-B73A-F4F9BC059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一些文字和图片的手机截图&#10;&#10;Description automatically generated">
            <a:extLst>
              <a:ext uri="{FF2B5EF4-FFF2-40B4-BE49-F238E27FC236}">
                <a16:creationId xmlns:a16="http://schemas.microsoft.com/office/drawing/2014/main" id="{3CE614DB-589D-42D5-9461-CEF1066F3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80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EA3695E-7F21-4E4D-80E6-2AE820D69D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一些文字和图片的手机截图&#10;&#10;Description automatically generated">
            <a:extLst>
              <a:ext uri="{FF2B5EF4-FFF2-40B4-BE49-F238E27FC236}">
                <a16:creationId xmlns:a16="http://schemas.microsoft.com/office/drawing/2014/main" id="{50F8DA4A-C503-4DB9-88D6-07D84EC7E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6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A77122-EF76-49C8-A584-6D98EF4ED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1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2020-03-05T07:39:33Z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