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75" r:id="rId3"/>
    <p:sldId id="276" r:id="rId4"/>
    <p:sldId id="277" r:id="rId5"/>
  </p:sldIdLst>
  <p:sldSz cx="12192000" cy="6858000"/>
  <p:notesSz cx="6858000" cy="9144000"/>
  <p:custDataLst>
    <p:tags r:id="rId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66DBE6-84E9-4D3E-998C-E511D8335522}" v="7" dt="2020-03-05T03:44:58.1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8166DBE6-84E9-4D3E-998C-E511D8335522}"/>
    <pc:docChg chg="undo custSel mod addSld delSld modSld">
      <pc:chgData name="X Jeremy" userId="7f7dfa19bb4c4406" providerId="LiveId" clId="{8166DBE6-84E9-4D3E-998C-E511D8335522}" dt="2020-03-05T03:44:58.128" v="30"/>
      <pc:docMkLst>
        <pc:docMk/>
      </pc:docMkLst>
      <pc:sldChg chg="addSp delSp modSp add del modTransition">
        <pc:chgData name="X Jeremy" userId="7f7dfa19bb4c4406" providerId="LiveId" clId="{8166DBE6-84E9-4D3E-998C-E511D8335522}" dt="2020-03-05T03:44:58.128" v="30"/>
        <pc:sldMkLst>
          <pc:docMk/>
          <pc:sldMk cId="0" sldId="267"/>
        </pc:sldMkLst>
        <pc:spChg chg="del">
          <ac:chgData name="X Jeremy" userId="7f7dfa19bb4c4406" providerId="LiveId" clId="{8166DBE6-84E9-4D3E-998C-E511D8335522}" dt="2020-02-22T03:44:49.613" v="2" actId="478"/>
          <ac:spMkLst>
            <pc:docMk/>
            <pc:sldMk cId="0" sldId="267"/>
            <ac:spMk id="2" creationId="{00000000-0000-0000-0000-000000000000}"/>
          </ac:spMkLst>
        </pc:spChg>
        <pc:spChg chg="add del mod">
          <ac:chgData name="X Jeremy" userId="7f7dfa19bb4c4406" providerId="LiveId" clId="{8166DBE6-84E9-4D3E-998C-E511D8335522}" dt="2020-02-22T03:45:47.992" v="20" actId="478"/>
          <ac:spMkLst>
            <pc:docMk/>
            <pc:sldMk cId="0" sldId="267"/>
            <ac:spMk id="5" creationId="{CEF639A4-9442-4A70-94D3-D2A53DFE1B67}"/>
          </ac:spMkLst>
        </pc:spChg>
        <pc:picChg chg="del">
          <ac:chgData name="X Jeremy" userId="7f7dfa19bb4c4406" providerId="LiveId" clId="{8166DBE6-84E9-4D3E-998C-E511D8335522}" dt="2020-02-22T03:44:49.613" v="2" actId="478"/>
          <ac:picMkLst>
            <pc:docMk/>
            <pc:sldMk cId="0" sldId="267"/>
            <ac:picMk id="4" creationId="{9CC4D4DB-C8E7-49F3-B9A2-A54FDDF36873}"/>
          </ac:picMkLst>
        </pc:picChg>
        <pc:picChg chg="add del mod">
          <ac:chgData name="X Jeremy" userId="7f7dfa19bb4c4406" providerId="LiveId" clId="{8166DBE6-84E9-4D3E-998C-E511D8335522}" dt="2020-02-22T03:45:47.992" v="20" actId="478"/>
          <ac:picMkLst>
            <pc:docMk/>
            <pc:sldMk cId="0" sldId="267"/>
            <ac:picMk id="7" creationId="{B10D0DFB-7CE9-448A-A0EB-E6A4963C8C87}"/>
          </ac:picMkLst>
        </pc:picChg>
        <pc:picChg chg="add mod">
          <ac:chgData name="X Jeremy" userId="7f7dfa19bb4c4406" providerId="LiveId" clId="{8166DBE6-84E9-4D3E-998C-E511D8335522}" dt="2020-02-22T03:45:55.091" v="22" actId="27614"/>
          <ac:picMkLst>
            <pc:docMk/>
            <pc:sldMk cId="0" sldId="267"/>
            <ac:picMk id="9" creationId="{C8FC99D8-3CAF-4312-86B0-6BE43F99FCBD}"/>
          </ac:picMkLst>
        </pc:picChg>
      </pc:sldChg>
      <pc:sldChg chg="addSp delSp modSp mod modTransition setBg">
        <pc:chgData name="X Jeremy" userId="7f7dfa19bb4c4406" providerId="LiveId" clId="{8166DBE6-84E9-4D3E-998C-E511D8335522}" dt="2020-03-05T03:44:58.128" v="30"/>
        <pc:sldMkLst>
          <pc:docMk/>
          <pc:sldMk cId="2642496940" sldId="275"/>
        </pc:sldMkLst>
        <pc:spChg chg="del">
          <ac:chgData name="X Jeremy" userId="7f7dfa19bb4c4406" providerId="LiveId" clId="{8166DBE6-84E9-4D3E-998C-E511D8335522}" dt="2020-02-22T03:44:52.730" v="3" actId="478"/>
          <ac:spMkLst>
            <pc:docMk/>
            <pc:sldMk cId="2642496940" sldId="275"/>
            <ac:spMk id="2" creationId="{00000000-0000-0000-0000-000000000000}"/>
          </ac:spMkLst>
        </pc:spChg>
        <pc:spChg chg="del">
          <ac:chgData name="X Jeremy" userId="7f7dfa19bb4c4406" providerId="LiveId" clId="{8166DBE6-84E9-4D3E-998C-E511D8335522}" dt="2020-02-22T03:44:52.730" v="3" actId="47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8166DBE6-84E9-4D3E-998C-E511D8335522}" dt="2020-02-22T03:44:52.730" v="3" actId="478"/>
          <ac:spMkLst>
            <pc:docMk/>
            <pc:sldMk cId="2642496940" sldId="275"/>
            <ac:spMk id="4" creationId="{AC5C28E5-38FA-40AD-AACB-E9BB3D0B5AB7}"/>
          </ac:spMkLst>
        </pc:spChg>
        <pc:spChg chg="del">
          <ac:chgData name="X Jeremy" userId="7f7dfa19bb4c4406" providerId="LiveId" clId="{8166DBE6-84E9-4D3E-998C-E511D8335522}" dt="2020-02-22T03:44:52.730" v="3" actId="478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8166DBE6-84E9-4D3E-998C-E511D8335522}" dt="2020-02-22T03:45:36.766" v="17" actId="478"/>
          <ac:spMkLst>
            <pc:docMk/>
            <pc:sldMk cId="2642496940" sldId="275"/>
            <ac:spMk id="7" creationId="{0B6AB25A-B82D-47E0-BD52-C2EC5AB8D648}"/>
          </ac:spMkLst>
        </pc:spChg>
        <pc:spChg chg="del">
          <ac:chgData name="X Jeremy" userId="7f7dfa19bb4c4406" providerId="LiveId" clId="{8166DBE6-84E9-4D3E-998C-E511D8335522}" dt="2020-02-22T03:44:52.730" v="3" actId="478"/>
          <ac:spMkLst>
            <pc:docMk/>
            <pc:sldMk cId="2642496940" sldId="275"/>
            <ac:spMk id="9" creationId="{A2FA783B-3A06-46C6-B929-51B2E2064045}"/>
          </ac:spMkLst>
        </pc:spChg>
        <pc:spChg chg="del">
          <ac:chgData name="X Jeremy" userId="7f7dfa19bb4c4406" providerId="LiveId" clId="{8166DBE6-84E9-4D3E-998C-E511D8335522}" dt="2020-02-22T03:44:52.730" v="3" actId="478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8166DBE6-84E9-4D3E-998C-E511D8335522}" dt="2020-02-22T03:44:52.730" v="3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8166DBE6-84E9-4D3E-998C-E511D8335522}" dt="2020-02-22T03:44:52.730" v="3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8166DBE6-84E9-4D3E-998C-E511D8335522}" dt="2020-02-22T03:44:52.730" v="3" actId="478"/>
          <ac:spMkLst>
            <pc:docMk/>
            <pc:sldMk cId="2642496940" sldId="275"/>
            <ac:spMk id="13" creationId="{3A802A25-DE0B-43C4-B024-B2EABE4D75E6}"/>
          </ac:spMkLst>
        </pc:spChg>
        <pc:spChg chg="del">
          <ac:chgData name="X Jeremy" userId="7f7dfa19bb4c4406" providerId="LiveId" clId="{8166DBE6-84E9-4D3E-998C-E511D8335522}" dt="2020-02-22T03:44:52.730" v="3" actId="478"/>
          <ac:spMkLst>
            <pc:docMk/>
            <pc:sldMk cId="2642496940" sldId="275"/>
            <ac:spMk id="14" creationId="{4AC8F24A-9933-4209-8BEB-2886ADA42429}"/>
          </ac:spMkLst>
        </pc:spChg>
        <pc:spChg chg="del">
          <ac:chgData name="X Jeremy" userId="7f7dfa19bb4c4406" providerId="LiveId" clId="{8166DBE6-84E9-4D3E-998C-E511D8335522}" dt="2020-02-22T03:44:52.730" v="3" actId="478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8166DBE6-84E9-4D3E-998C-E511D8335522}" dt="2020-02-22T03:44:52.730" v="3" actId="478"/>
          <ac:spMkLst>
            <pc:docMk/>
            <pc:sldMk cId="2642496940" sldId="275"/>
            <ac:spMk id="16" creationId="{8C752700-13EF-493D-80A3-C48B4C2A3424}"/>
          </ac:spMkLst>
        </pc:spChg>
        <pc:spChg chg="del">
          <ac:chgData name="X Jeremy" userId="7f7dfa19bb4c4406" providerId="LiveId" clId="{8166DBE6-84E9-4D3E-998C-E511D8335522}" dt="2020-02-22T03:44:52.730" v="3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8166DBE6-84E9-4D3E-998C-E511D8335522}" dt="2020-02-22T03:44:52.730" v="3" actId="478"/>
          <ac:spMkLst>
            <pc:docMk/>
            <pc:sldMk cId="2642496940" sldId="275"/>
            <ac:spMk id="18" creationId="{BFE3AFE7-8038-4D11-B943-242C9C5BEAB0}"/>
          </ac:spMkLst>
        </pc:spChg>
        <pc:spChg chg="add del mod">
          <ac:chgData name="X Jeremy" userId="7f7dfa19bb4c4406" providerId="LiveId" clId="{8166DBE6-84E9-4D3E-998C-E511D8335522}" dt="2020-02-22T03:45:19.897" v="9" actId="931"/>
          <ac:spMkLst>
            <pc:docMk/>
            <pc:sldMk cId="2642496940" sldId="275"/>
            <ac:spMk id="20" creationId="{B056DD54-F752-4F6A-A730-69246F46E8D4}"/>
          </ac:spMkLst>
        </pc:spChg>
        <pc:spChg chg="add del mod">
          <ac:chgData name="X Jeremy" userId="7f7dfa19bb4c4406" providerId="LiveId" clId="{8166DBE6-84E9-4D3E-998C-E511D8335522}" dt="2020-02-22T03:45:31.153" v="14" actId="478"/>
          <ac:spMkLst>
            <pc:docMk/>
            <pc:sldMk cId="2642496940" sldId="275"/>
            <ac:spMk id="24" creationId="{F7BF6949-A546-4284-8C26-B0B0C86528A9}"/>
          </ac:spMkLst>
        </pc:spChg>
        <pc:spChg chg="add del mod">
          <ac:chgData name="X Jeremy" userId="7f7dfa19bb4c4406" providerId="LiveId" clId="{8166DBE6-84E9-4D3E-998C-E511D8335522}" dt="2020-02-22T03:45:36.766" v="17" actId="478"/>
          <ac:spMkLst>
            <pc:docMk/>
            <pc:sldMk cId="2642496940" sldId="275"/>
            <ac:spMk id="26" creationId="{A46781EE-55E5-4AC5-8D5E-29CB16489B38}"/>
          </ac:spMkLst>
        </pc:spChg>
        <pc:spChg chg="add del">
          <ac:chgData name="X Jeremy" userId="7f7dfa19bb4c4406" providerId="LiveId" clId="{8166DBE6-84E9-4D3E-998C-E511D8335522}" dt="2020-02-22T03:45:31.675" v="15" actId="26606"/>
          <ac:spMkLst>
            <pc:docMk/>
            <pc:sldMk cId="2642496940" sldId="275"/>
            <ac:spMk id="27" creationId="{1500B4A4-B1F1-41EA-886A-B8A210DBCA3B}"/>
          </ac:spMkLst>
        </pc:spChg>
        <pc:spChg chg="add del">
          <ac:chgData name="X Jeremy" userId="7f7dfa19bb4c4406" providerId="LiveId" clId="{8166DBE6-84E9-4D3E-998C-E511D8335522}" dt="2020-02-22T03:45:31.675" v="15" actId="26606"/>
          <ac:spMkLst>
            <pc:docMk/>
            <pc:sldMk cId="2642496940" sldId="275"/>
            <ac:spMk id="29" creationId="{5E55A99C-0BDC-4DBE-8E40-9FA66F629FA1}"/>
          </ac:spMkLst>
        </pc:spChg>
        <pc:picChg chg="del">
          <ac:chgData name="X Jeremy" userId="7f7dfa19bb4c4406" providerId="LiveId" clId="{8166DBE6-84E9-4D3E-998C-E511D8335522}" dt="2020-02-22T03:44:52.730" v="3" actId="478"/>
          <ac:picMkLst>
            <pc:docMk/>
            <pc:sldMk cId="2642496940" sldId="275"/>
            <ac:picMk id="19" creationId="{05FEF4DD-0432-4511-925D-5C6A33526BED}"/>
          </ac:picMkLst>
        </pc:picChg>
        <pc:picChg chg="add del mod">
          <ac:chgData name="X Jeremy" userId="7f7dfa19bb4c4406" providerId="LiveId" clId="{8166DBE6-84E9-4D3E-998C-E511D8335522}" dt="2020-02-22T03:45:34.673" v="16" actId="478"/>
          <ac:picMkLst>
            <pc:docMk/>
            <pc:sldMk cId="2642496940" sldId="275"/>
            <ac:picMk id="22" creationId="{321E8870-E77C-4823-AC97-62A774D9826F}"/>
          </ac:picMkLst>
        </pc:picChg>
        <pc:picChg chg="add mod">
          <ac:chgData name="X Jeremy" userId="7f7dfa19bb4c4406" providerId="LiveId" clId="{8166DBE6-84E9-4D3E-998C-E511D8335522}" dt="2020-02-22T03:46:02.736" v="25" actId="962"/>
          <ac:picMkLst>
            <pc:docMk/>
            <pc:sldMk cId="2642496940" sldId="275"/>
            <ac:picMk id="30" creationId="{7B8200DD-27A5-4579-A171-25949FC14EA4}"/>
          </ac:picMkLst>
        </pc:picChg>
      </pc:sldChg>
      <pc:sldChg chg="addSp delSp modSp modTransition">
        <pc:chgData name="X Jeremy" userId="7f7dfa19bb4c4406" providerId="LiveId" clId="{8166DBE6-84E9-4D3E-998C-E511D8335522}" dt="2020-03-05T03:44:58.128" v="30"/>
        <pc:sldMkLst>
          <pc:docMk/>
          <pc:sldMk cId="3034677651" sldId="276"/>
        </pc:sldMkLst>
        <pc:spChg chg="del">
          <ac:chgData name="X Jeremy" userId="7f7dfa19bb4c4406" providerId="LiveId" clId="{8166DBE6-84E9-4D3E-998C-E511D8335522}" dt="2020-02-22T03:44:55.775" v="4" actId="478"/>
          <ac:spMkLst>
            <pc:docMk/>
            <pc:sldMk cId="3034677651" sldId="276"/>
            <ac:spMk id="2" creationId="{00000000-0000-0000-0000-000000000000}"/>
          </ac:spMkLst>
        </pc:spChg>
        <pc:spChg chg="del">
          <ac:chgData name="X Jeremy" userId="7f7dfa19bb4c4406" providerId="LiveId" clId="{8166DBE6-84E9-4D3E-998C-E511D8335522}" dt="2020-02-22T03:44:55.775" v="4" actId="478"/>
          <ac:spMkLst>
            <pc:docMk/>
            <pc:sldMk cId="3034677651" sldId="276"/>
            <ac:spMk id="3" creationId="{00000000-0000-0000-0000-000000000000}"/>
          </ac:spMkLst>
        </pc:spChg>
        <pc:spChg chg="del">
          <ac:chgData name="X Jeremy" userId="7f7dfa19bb4c4406" providerId="LiveId" clId="{8166DBE6-84E9-4D3E-998C-E511D8335522}" dt="2020-02-22T03:44:55.775" v="4" actId="478"/>
          <ac:spMkLst>
            <pc:docMk/>
            <pc:sldMk cId="3034677651" sldId="276"/>
            <ac:spMk id="4" creationId="{AC5C28E5-38FA-40AD-AACB-E9BB3D0B5AB7}"/>
          </ac:spMkLst>
        </pc:spChg>
        <pc:spChg chg="del">
          <ac:chgData name="X Jeremy" userId="7f7dfa19bb4c4406" providerId="LiveId" clId="{8166DBE6-84E9-4D3E-998C-E511D8335522}" dt="2020-02-22T03:44:55.775" v="4" actId="478"/>
          <ac:spMkLst>
            <pc:docMk/>
            <pc:sldMk cId="3034677651" sldId="276"/>
            <ac:spMk id="5" creationId="{00000000-0000-0000-0000-000000000000}"/>
          </ac:spMkLst>
        </pc:spChg>
        <pc:spChg chg="add del mod">
          <ac:chgData name="X Jeremy" userId="7f7dfa19bb4c4406" providerId="LiveId" clId="{8166DBE6-84E9-4D3E-998C-E511D8335522}" dt="2020-02-22T03:45:39.197" v="18" actId="478"/>
          <ac:spMkLst>
            <pc:docMk/>
            <pc:sldMk cId="3034677651" sldId="276"/>
            <ac:spMk id="7" creationId="{907CFF02-A426-4109-AF45-4D376458D713}"/>
          </ac:spMkLst>
        </pc:spChg>
        <pc:spChg chg="del">
          <ac:chgData name="X Jeremy" userId="7f7dfa19bb4c4406" providerId="LiveId" clId="{8166DBE6-84E9-4D3E-998C-E511D8335522}" dt="2020-02-22T03:44:55.775" v="4" actId="478"/>
          <ac:spMkLst>
            <pc:docMk/>
            <pc:sldMk cId="3034677651" sldId="276"/>
            <ac:spMk id="9" creationId="{A2FA783B-3A06-46C6-B929-51B2E2064045}"/>
          </ac:spMkLst>
        </pc:spChg>
        <pc:spChg chg="del">
          <ac:chgData name="X Jeremy" userId="7f7dfa19bb4c4406" providerId="LiveId" clId="{8166DBE6-84E9-4D3E-998C-E511D8335522}" dt="2020-02-22T03:44:55.775" v="4" actId="478"/>
          <ac:spMkLst>
            <pc:docMk/>
            <pc:sldMk cId="3034677651" sldId="276"/>
            <ac:spMk id="10" creationId="{A521F16F-3A42-4B00-B2EC-4ED4A99E6954}"/>
          </ac:spMkLst>
        </pc:spChg>
        <pc:spChg chg="del">
          <ac:chgData name="X Jeremy" userId="7f7dfa19bb4c4406" providerId="LiveId" clId="{8166DBE6-84E9-4D3E-998C-E511D8335522}" dt="2020-02-22T03:44:55.775" v="4" actId="478"/>
          <ac:spMkLst>
            <pc:docMk/>
            <pc:sldMk cId="3034677651" sldId="276"/>
            <ac:spMk id="11" creationId="{F85492AF-8FBF-4729-8A70-A1DEB357F236}"/>
          </ac:spMkLst>
        </pc:spChg>
        <pc:spChg chg="del">
          <ac:chgData name="X Jeremy" userId="7f7dfa19bb4c4406" providerId="LiveId" clId="{8166DBE6-84E9-4D3E-998C-E511D8335522}" dt="2020-02-22T03:44:55.775" v="4" actId="478"/>
          <ac:spMkLst>
            <pc:docMk/>
            <pc:sldMk cId="3034677651" sldId="276"/>
            <ac:spMk id="12" creationId="{8AC77AC6-C112-4CDF-A053-76E3A5D6AB20}"/>
          </ac:spMkLst>
        </pc:spChg>
        <pc:spChg chg="del">
          <ac:chgData name="X Jeremy" userId="7f7dfa19bb4c4406" providerId="LiveId" clId="{8166DBE6-84E9-4D3E-998C-E511D8335522}" dt="2020-02-22T03:44:55.775" v="4" actId="478"/>
          <ac:spMkLst>
            <pc:docMk/>
            <pc:sldMk cId="3034677651" sldId="276"/>
            <ac:spMk id="13" creationId="{3A802A25-DE0B-43C4-B024-B2EABE4D75E6}"/>
          </ac:spMkLst>
        </pc:spChg>
        <pc:spChg chg="del">
          <ac:chgData name="X Jeremy" userId="7f7dfa19bb4c4406" providerId="LiveId" clId="{8166DBE6-84E9-4D3E-998C-E511D8335522}" dt="2020-02-22T03:44:55.775" v="4" actId="478"/>
          <ac:spMkLst>
            <pc:docMk/>
            <pc:sldMk cId="3034677651" sldId="276"/>
            <ac:spMk id="14" creationId="{4AC8F24A-9933-4209-8BEB-2886ADA42429}"/>
          </ac:spMkLst>
        </pc:spChg>
        <pc:spChg chg="del">
          <ac:chgData name="X Jeremy" userId="7f7dfa19bb4c4406" providerId="LiveId" clId="{8166DBE6-84E9-4D3E-998C-E511D8335522}" dt="2020-02-22T03:44:55.775" v="4" actId="478"/>
          <ac:spMkLst>
            <pc:docMk/>
            <pc:sldMk cId="3034677651" sldId="276"/>
            <ac:spMk id="15" creationId="{00000000-0000-0000-0000-000000000000}"/>
          </ac:spMkLst>
        </pc:spChg>
        <pc:spChg chg="del">
          <ac:chgData name="X Jeremy" userId="7f7dfa19bb4c4406" providerId="LiveId" clId="{8166DBE6-84E9-4D3E-998C-E511D8335522}" dt="2020-02-22T03:44:55.775" v="4" actId="478"/>
          <ac:spMkLst>
            <pc:docMk/>
            <pc:sldMk cId="3034677651" sldId="276"/>
            <ac:spMk id="16" creationId="{8C752700-13EF-493D-80A3-C48B4C2A3424}"/>
          </ac:spMkLst>
        </pc:spChg>
        <pc:spChg chg="del">
          <ac:chgData name="X Jeremy" userId="7f7dfa19bb4c4406" providerId="LiveId" clId="{8166DBE6-84E9-4D3E-998C-E511D8335522}" dt="2020-02-22T03:44:55.775" v="4" actId="478"/>
          <ac:spMkLst>
            <pc:docMk/>
            <pc:sldMk cId="3034677651" sldId="276"/>
            <ac:spMk id="17" creationId="{DE6E421D-ADAC-4AEF-A4DD-C309F25CE2E4}"/>
          </ac:spMkLst>
        </pc:spChg>
        <pc:spChg chg="del">
          <ac:chgData name="X Jeremy" userId="7f7dfa19bb4c4406" providerId="LiveId" clId="{8166DBE6-84E9-4D3E-998C-E511D8335522}" dt="2020-02-22T03:44:55.775" v="4" actId="478"/>
          <ac:spMkLst>
            <pc:docMk/>
            <pc:sldMk cId="3034677651" sldId="276"/>
            <ac:spMk id="18" creationId="{BFE3AFE7-8038-4D11-B943-242C9C5BEAB0}"/>
          </ac:spMkLst>
        </pc:spChg>
        <pc:spChg chg="add del mod">
          <ac:chgData name="X Jeremy" userId="7f7dfa19bb4c4406" providerId="LiveId" clId="{8166DBE6-84E9-4D3E-998C-E511D8335522}" dt="2020-02-22T03:45:39.197" v="18" actId="478"/>
          <ac:spMkLst>
            <pc:docMk/>
            <pc:sldMk cId="3034677651" sldId="276"/>
            <ac:spMk id="20" creationId="{FC29C100-5EC0-4691-90BF-7EBAD61E8180}"/>
          </ac:spMkLst>
        </pc:spChg>
        <pc:picChg chg="del">
          <ac:chgData name="X Jeremy" userId="7f7dfa19bb4c4406" providerId="LiveId" clId="{8166DBE6-84E9-4D3E-998C-E511D8335522}" dt="2020-02-22T03:44:55.775" v="4" actId="478"/>
          <ac:picMkLst>
            <pc:docMk/>
            <pc:sldMk cId="3034677651" sldId="276"/>
            <ac:picMk id="19" creationId="{3FA4AE15-999D-493E-802B-55878E0F315A}"/>
          </ac:picMkLst>
        </pc:picChg>
        <pc:picChg chg="add mod">
          <ac:chgData name="X Jeremy" userId="7f7dfa19bb4c4406" providerId="LiveId" clId="{8166DBE6-84E9-4D3E-998C-E511D8335522}" dt="2020-02-22T03:46:12.203" v="27" actId="27614"/>
          <ac:picMkLst>
            <pc:docMk/>
            <pc:sldMk cId="3034677651" sldId="276"/>
            <ac:picMk id="22" creationId="{EADE813F-190A-411C-ACED-A4FDDF013AAA}"/>
          </ac:picMkLst>
        </pc:picChg>
      </pc:sldChg>
      <pc:sldChg chg="addSp delSp modSp modTransition">
        <pc:chgData name="X Jeremy" userId="7f7dfa19bb4c4406" providerId="LiveId" clId="{8166DBE6-84E9-4D3E-998C-E511D8335522}" dt="2020-03-05T03:44:58.128" v="30"/>
        <pc:sldMkLst>
          <pc:docMk/>
          <pc:sldMk cId="7195249" sldId="277"/>
        </pc:sldMkLst>
        <pc:spChg chg="del">
          <ac:chgData name="X Jeremy" userId="7f7dfa19bb4c4406" providerId="LiveId" clId="{8166DBE6-84E9-4D3E-998C-E511D8335522}" dt="2020-02-22T03:44:58.389" v="5" actId="478"/>
          <ac:spMkLst>
            <pc:docMk/>
            <pc:sldMk cId="7195249" sldId="277"/>
            <ac:spMk id="2" creationId="{00000000-0000-0000-0000-000000000000}"/>
          </ac:spMkLst>
        </pc:spChg>
        <pc:spChg chg="del">
          <ac:chgData name="X Jeremy" userId="7f7dfa19bb4c4406" providerId="LiveId" clId="{8166DBE6-84E9-4D3E-998C-E511D8335522}" dt="2020-02-22T03:44:58.389" v="5" actId="478"/>
          <ac:spMkLst>
            <pc:docMk/>
            <pc:sldMk cId="7195249" sldId="277"/>
            <ac:spMk id="3" creationId="{00000000-0000-0000-0000-000000000000}"/>
          </ac:spMkLst>
        </pc:spChg>
        <pc:spChg chg="del">
          <ac:chgData name="X Jeremy" userId="7f7dfa19bb4c4406" providerId="LiveId" clId="{8166DBE6-84E9-4D3E-998C-E511D8335522}" dt="2020-02-22T03:44:58.389" v="5" actId="478"/>
          <ac:spMkLst>
            <pc:docMk/>
            <pc:sldMk cId="7195249" sldId="277"/>
            <ac:spMk id="4" creationId="{AC5C28E5-38FA-40AD-AACB-E9BB3D0B5AB7}"/>
          </ac:spMkLst>
        </pc:spChg>
        <pc:spChg chg="del">
          <ac:chgData name="X Jeremy" userId="7f7dfa19bb4c4406" providerId="LiveId" clId="{8166DBE6-84E9-4D3E-998C-E511D8335522}" dt="2020-02-22T03:44:58.389" v="5" actId="478"/>
          <ac:spMkLst>
            <pc:docMk/>
            <pc:sldMk cId="7195249" sldId="277"/>
            <ac:spMk id="5" creationId="{00000000-0000-0000-0000-000000000000}"/>
          </ac:spMkLst>
        </pc:spChg>
        <pc:spChg chg="add del mod">
          <ac:chgData name="X Jeremy" userId="7f7dfa19bb4c4406" providerId="LiveId" clId="{8166DBE6-84E9-4D3E-998C-E511D8335522}" dt="2020-02-22T03:45:41.802" v="19" actId="478"/>
          <ac:spMkLst>
            <pc:docMk/>
            <pc:sldMk cId="7195249" sldId="277"/>
            <ac:spMk id="7" creationId="{87B02E0A-F2BA-4972-AD27-03DC0A034023}"/>
          </ac:spMkLst>
        </pc:spChg>
        <pc:spChg chg="del">
          <ac:chgData name="X Jeremy" userId="7f7dfa19bb4c4406" providerId="LiveId" clId="{8166DBE6-84E9-4D3E-998C-E511D8335522}" dt="2020-02-22T03:44:58.389" v="5" actId="478"/>
          <ac:spMkLst>
            <pc:docMk/>
            <pc:sldMk cId="7195249" sldId="277"/>
            <ac:spMk id="9" creationId="{A2FA783B-3A06-46C6-B929-51B2E2064045}"/>
          </ac:spMkLst>
        </pc:spChg>
        <pc:spChg chg="del">
          <ac:chgData name="X Jeremy" userId="7f7dfa19bb4c4406" providerId="LiveId" clId="{8166DBE6-84E9-4D3E-998C-E511D8335522}" dt="2020-02-22T03:44:58.389" v="5" actId="478"/>
          <ac:spMkLst>
            <pc:docMk/>
            <pc:sldMk cId="7195249" sldId="277"/>
            <ac:spMk id="10" creationId="{A521F16F-3A42-4B00-B2EC-4ED4A99E6954}"/>
          </ac:spMkLst>
        </pc:spChg>
        <pc:spChg chg="del">
          <ac:chgData name="X Jeremy" userId="7f7dfa19bb4c4406" providerId="LiveId" clId="{8166DBE6-84E9-4D3E-998C-E511D8335522}" dt="2020-02-22T03:44:58.389" v="5" actId="478"/>
          <ac:spMkLst>
            <pc:docMk/>
            <pc:sldMk cId="7195249" sldId="277"/>
            <ac:spMk id="11" creationId="{F85492AF-8FBF-4729-8A70-A1DEB357F236}"/>
          </ac:spMkLst>
        </pc:spChg>
        <pc:spChg chg="del">
          <ac:chgData name="X Jeremy" userId="7f7dfa19bb4c4406" providerId="LiveId" clId="{8166DBE6-84E9-4D3E-998C-E511D8335522}" dt="2020-02-22T03:44:58.389" v="5" actId="478"/>
          <ac:spMkLst>
            <pc:docMk/>
            <pc:sldMk cId="7195249" sldId="277"/>
            <ac:spMk id="12" creationId="{8AC77AC6-C112-4CDF-A053-76E3A5D6AB20}"/>
          </ac:spMkLst>
        </pc:spChg>
        <pc:spChg chg="del">
          <ac:chgData name="X Jeremy" userId="7f7dfa19bb4c4406" providerId="LiveId" clId="{8166DBE6-84E9-4D3E-998C-E511D8335522}" dt="2020-02-22T03:44:58.389" v="5" actId="478"/>
          <ac:spMkLst>
            <pc:docMk/>
            <pc:sldMk cId="7195249" sldId="277"/>
            <ac:spMk id="13" creationId="{3A802A25-DE0B-43C4-B024-B2EABE4D75E6}"/>
          </ac:spMkLst>
        </pc:spChg>
        <pc:spChg chg="del">
          <ac:chgData name="X Jeremy" userId="7f7dfa19bb4c4406" providerId="LiveId" clId="{8166DBE6-84E9-4D3E-998C-E511D8335522}" dt="2020-02-22T03:44:58.389" v="5" actId="478"/>
          <ac:spMkLst>
            <pc:docMk/>
            <pc:sldMk cId="7195249" sldId="277"/>
            <ac:spMk id="14" creationId="{4AC8F24A-9933-4209-8BEB-2886ADA42429}"/>
          </ac:spMkLst>
        </pc:spChg>
        <pc:spChg chg="del">
          <ac:chgData name="X Jeremy" userId="7f7dfa19bb4c4406" providerId="LiveId" clId="{8166DBE6-84E9-4D3E-998C-E511D8335522}" dt="2020-02-22T03:44:58.389" v="5" actId="478"/>
          <ac:spMkLst>
            <pc:docMk/>
            <pc:sldMk cId="7195249" sldId="277"/>
            <ac:spMk id="15" creationId="{00000000-0000-0000-0000-000000000000}"/>
          </ac:spMkLst>
        </pc:spChg>
        <pc:spChg chg="del">
          <ac:chgData name="X Jeremy" userId="7f7dfa19bb4c4406" providerId="LiveId" clId="{8166DBE6-84E9-4D3E-998C-E511D8335522}" dt="2020-02-22T03:44:58.389" v="5" actId="478"/>
          <ac:spMkLst>
            <pc:docMk/>
            <pc:sldMk cId="7195249" sldId="277"/>
            <ac:spMk id="16" creationId="{8C752700-13EF-493D-80A3-C48B4C2A3424}"/>
          </ac:spMkLst>
        </pc:spChg>
        <pc:spChg chg="del">
          <ac:chgData name="X Jeremy" userId="7f7dfa19bb4c4406" providerId="LiveId" clId="{8166DBE6-84E9-4D3E-998C-E511D8335522}" dt="2020-02-22T03:44:58.389" v="5" actId="478"/>
          <ac:spMkLst>
            <pc:docMk/>
            <pc:sldMk cId="7195249" sldId="277"/>
            <ac:spMk id="17" creationId="{DE6E421D-ADAC-4AEF-A4DD-C309F25CE2E4}"/>
          </ac:spMkLst>
        </pc:spChg>
        <pc:spChg chg="del">
          <ac:chgData name="X Jeremy" userId="7f7dfa19bb4c4406" providerId="LiveId" clId="{8166DBE6-84E9-4D3E-998C-E511D8335522}" dt="2020-02-22T03:44:58.389" v="5" actId="478"/>
          <ac:spMkLst>
            <pc:docMk/>
            <pc:sldMk cId="7195249" sldId="277"/>
            <ac:spMk id="18" creationId="{BFE3AFE7-8038-4D11-B943-242C9C5BEAB0}"/>
          </ac:spMkLst>
        </pc:spChg>
        <pc:spChg chg="add del mod">
          <ac:chgData name="X Jeremy" userId="7f7dfa19bb4c4406" providerId="LiveId" clId="{8166DBE6-84E9-4D3E-998C-E511D8335522}" dt="2020-02-22T03:45:41.802" v="19" actId="478"/>
          <ac:spMkLst>
            <pc:docMk/>
            <pc:sldMk cId="7195249" sldId="277"/>
            <ac:spMk id="20" creationId="{EB884DCF-7199-4307-98E6-67E843C7EEB2}"/>
          </ac:spMkLst>
        </pc:spChg>
        <pc:picChg chg="del">
          <ac:chgData name="X Jeremy" userId="7f7dfa19bb4c4406" providerId="LiveId" clId="{8166DBE6-84E9-4D3E-998C-E511D8335522}" dt="2020-02-22T03:44:58.389" v="5" actId="478"/>
          <ac:picMkLst>
            <pc:docMk/>
            <pc:sldMk cId="7195249" sldId="277"/>
            <ac:picMk id="19" creationId="{516B43C7-60D4-41E4-9459-7FEAF15621D1}"/>
          </ac:picMkLst>
        </pc:picChg>
        <pc:picChg chg="add mod">
          <ac:chgData name="X Jeremy" userId="7f7dfa19bb4c4406" providerId="LiveId" clId="{8166DBE6-84E9-4D3E-998C-E511D8335522}" dt="2020-02-22T03:46:21.103" v="29" actId="27614"/>
          <ac:picMkLst>
            <pc:docMk/>
            <pc:sldMk cId="7195249" sldId="277"/>
            <ac:picMk id="22" creationId="{B2525080-A2FC-43CB-A929-55E8EEFC7D07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22T03:42:23.343" v="846"/>
      <pc:docMkLst>
        <pc:docMk/>
      </pc:docMkLst>
      <pc:sldChg chg="addSp delSp modSp">
        <pc:chgData name="X Jeremy" userId="7f7dfa19bb4c4406" providerId="LiveId" clId="{8FB3F76B-4324-439B-BDCC-B0C2AD25AFB4}" dt="2020-02-22T03:41:55.871" v="831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8FB3F76B-4324-439B-BDCC-B0C2AD25AFB4}" dt="2020-02-19T13:26:30.902" v="778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8FB3F76B-4324-439B-BDCC-B0C2AD25AFB4}" dt="2020-02-22T03:41:55.871" v="831"/>
          <ac:picMkLst>
            <pc:docMk/>
            <pc:sldMk cId="0" sldId="267"/>
            <ac:picMk id="4" creationId="{9CC4D4DB-C8E7-49F3-B9A2-A54FDDF36873}"/>
          </ac:picMkLst>
        </pc:picChg>
        <pc:picChg chg="del">
          <ac:chgData name="X Jeremy" userId="7f7dfa19bb4c4406" providerId="LiveId" clId="{8FB3F76B-4324-439B-BDCC-B0C2AD25AFB4}" dt="2020-02-22T03:41:55.003" v="830" actId="478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8FB3F76B-4324-439B-BDCC-B0C2AD25AFB4}" dt="2020-02-22T03:42:15.020" v="840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22T03:42:15.020" v="840"/>
          <ac:spMkLst>
            <pc:docMk/>
            <pc:sldMk cId="2642496940" sldId="275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  <pc:picChg chg="add del">
          <ac:chgData name="X Jeremy" userId="7f7dfa19bb4c4406" providerId="LiveId" clId="{8FB3F76B-4324-439B-BDCC-B0C2AD25AFB4}" dt="2020-02-22T03:41:59.929" v="832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8FB3F76B-4324-439B-BDCC-B0C2AD25AFB4}" dt="2020-02-22T03:42:00.424" v="833"/>
          <ac:picMkLst>
            <pc:docMk/>
            <pc:sldMk cId="2642496940" sldId="275"/>
            <ac:picMk id="19" creationId="{05FEF4DD-0432-4511-925D-5C6A33526BED}"/>
          </ac:picMkLst>
        </pc:pic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addSp delSp modSp add">
        <pc:chgData name="X Jeremy" userId="7f7dfa19bb4c4406" providerId="LiveId" clId="{8FB3F76B-4324-439B-BDCC-B0C2AD25AFB4}" dt="2020-02-22T03:42:18.810" v="843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22T03:42:18.810" v="843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  <pc:picChg chg="del">
          <ac:chgData name="X Jeremy" userId="7f7dfa19bb4c4406" providerId="LiveId" clId="{8FB3F76B-4324-439B-BDCC-B0C2AD25AFB4}" dt="2020-02-22T03:42:03.757" v="834" actId="478"/>
          <ac:picMkLst>
            <pc:docMk/>
            <pc:sldMk cId="3034677651" sldId="276"/>
            <ac:picMk id="8" creationId="{FDC98D12-F491-4EA8-A982-A3A19540894C}"/>
          </ac:picMkLst>
        </pc:picChg>
        <pc:picChg chg="add">
          <ac:chgData name="X Jeremy" userId="7f7dfa19bb4c4406" providerId="LiveId" clId="{8FB3F76B-4324-439B-BDCC-B0C2AD25AFB4}" dt="2020-02-22T03:42:04.608" v="835"/>
          <ac:picMkLst>
            <pc:docMk/>
            <pc:sldMk cId="3034677651" sldId="276"/>
            <ac:picMk id="19" creationId="{3FA4AE15-999D-493E-802B-55878E0F315A}"/>
          </ac:picMkLst>
        </pc:picChg>
      </pc:sldChg>
      <pc:sldChg chg="addSp delSp modSp add">
        <pc:chgData name="X Jeremy" userId="7f7dfa19bb4c4406" providerId="LiveId" clId="{8FB3F76B-4324-439B-BDCC-B0C2AD25AFB4}" dt="2020-02-22T03:42:23.343" v="846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22T03:42:23.343" v="846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  <pc:spChg chg="mod">
          <ac:chgData name="X Jeremy" userId="7f7dfa19bb4c4406" providerId="LiveId" clId="{8FB3F76B-4324-439B-BDCC-B0C2AD25AFB4}" dt="2020-02-22T03:20:15.833" v="829" actId="14100"/>
          <ac:spMkLst>
            <pc:docMk/>
            <pc:sldMk cId="7195249" sldId="277"/>
            <ac:spMk id="10" creationId="{A521F16F-3A42-4B00-B2EC-4ED4A99E6954}"/>
          </ac:spMkLst>
        </pc:spChg>
        <pc:picChg chg="del">
          <ac:chgData name="X Jeremy" userId="7f7dfa19bb4c4406" providerId="LiveId" clId="{8FB3F76B-4324-439B-BDCC-B0C2AD25AFB4}" dt="2020-02-22T03:42:07.446" v="836" actId="478"/>
          <ac:picMkLst>
            <pc:docMk/>
            <pc:sldMk cId="7195249" sldId="277"/>
            <ac:picMk id="8" creationId="{FDC98D12-F491-4EA8-A982-A3A19540894C}"/>
          </ac:picMkLst>
        </pc:picChg>
        <pc:picChg chg="add">
          <ac:chgData name="X Jeremy" userId="7f7dfa19bb4c4406" providerId="LiveId" clId="{8FB3F76B-4324-439B-BDCC-B0C2AD25AFB4}" dt="2020-02-22T03:42:08.274" v="837"/>
          <ac:picMkLst>
            <pc:docMk/>
            <pc:sldMk cId="7195249" sldId="277"/>
            <ac:picMk id="19" creationId="{516B43C7-60D4-41E4-9459-7FEAF15621D1}"/>
          </ac:picMkLst>
        </pc:pic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手机屏幕的截图&#10;&#10;Description automatically generated">
            <a:extLst>
              <a:ext uri="{FF2B5EF4-FFF2-40B4-BE49-F238E27FC236}">
                <a16:creationId xmlns:a16="http://schemas.microsoft.com/office/drawing/2014/main" id="{C8FC99D8-3CAF-4312-86B0-6BE43F99FC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 descr="手机屏幕的截图&#10;&#10;Description automatically generated">
            <a:extLst>
              <a:ext uri="{FF2B5EF4-FFF2-40B4-BE49-F238E27FC236}">
                <a16:creationId xmlns:a16="http://schemas.microsoft.com/office/drawing/2014/main" id="{7B8200DD-27A5-4579-A171-25949FC14E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496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图片包含 游戏机, 黑色&#10;&#10;Description automatically generated">
            <a:extLst>
              <a:ext uri="{FF2B5EF4-FFF2-40B4-BE49-F238E27FC236}">
                <a16:creationId xmlns:a16="http://schemas.microsoft.com/office/drawing/2014/main" id="{EADE813F-190A-411C-ACED-A4FDDF013A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677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手机屏幕的截图&#10;&#10;Description automatically generated">
            <a:extLst>
              <a:ext uri="{FF2B5EF4-FFF2-40B4-BE49-F238E27FC236}">
                <a16:creationId xmlns:a16="http://schemas.microsoft.com/office/drawing/2014/main" id="{B2525080-A2FC-43CB-A929-55E8EEFC7D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5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125</cp:revision>
  <dcterms:created xsi:type="dcterms:W3CDTF">2017-01-03T08:36:00Z</dcterms:created>
  <dcterms:modified xsi:type="dcterms:W3CDTF">2020-03-05T03:44:59Z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