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5" r:id="rId3"/>
    <p:sldId id="276" r:id="rId4"/>
    <p:sldId id="277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D24EF-50D1-4AE2-BDAA-24BF9631B140}" v="4" dt="2020-03-05T03:45:59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63BD24EF-50D1-4AE2-BDAA-24BF9631B140}"/>
    <pc:docChg chg="custSel modSld">
      <pc:chgData name="X Jeremy" userId="7f7dfa19bb4c4406" providerId="LiveId" clId="{63BD24EF-50D1-4AE2-BDAA-24BF9631B140}" dt="2020-03-05T03:45:59.147" v="5"/>
      <pc:docMkLst>
        <pc:docMk/>
      </pc:docMkLst>
      <pc:sldChg chg="addSp delSp modSp delAnim modAnim">
        <pc:chgData name="X Jeremy" userId="7f7dfa19bb4c4406" providerId="LiveId" clId="{63BD24EF-50D1-4AE2-BDAA-24BF9631B140}" dt="2020-03-05T03:45:59.147" v="5"/>
        <pc:sldMkLst>
          <pc:docMk/>
          <pc:sldMk cId="0" sldId="267"/>
        </pc:sldMkLst>
        <pc:picChg chg="add mod">
          <ac:chgData name="X Jeremy" userId="7f7dfa19bb4c4406" providerId="LiveId" clId="{63BD24EF-50D1-4AE2-BDAA-24BF9631B140}" dt="2020-03-05T03:45:55.079" v="2" actId="1076"/>
          <ac:picMkLst>
            <pc:docMk/>
            <pc:sldMk cId="0" sldId="267"/>
            <ac:picMk id="2" creationId="{01B16432-479F-40CA-9EB8-30D1D999EA0F}"/>
          </ac:picMkLst>
        </pc:picChg>
        <pc:picChg chg="del">
          <ac:chgData name="X Jeremy" userId="7f7dfa19bb4c4406" providerId="LiveId" clId="{63BD24EF-50D1-4AE2-BDAA-24BF9631B140}" dt="2020-03-05T03:45:39.785" v="0" actId="478"/>
          <ac:picMkLst>
            <pc:docMk/>
            <pc:sldMk cId="0" sldId="267"/>
            <ac:picMk id="3" creationId="{1AEE3D65-7E59-4F3A-BED7-B60F2A924AC4}"/>
          </ac:picMkLst>
        </pc:picChg>
      </pc:sldChg>
    </pc:docChg>
  </pc:docChgLst>
  <pc:docChgLst>
    <pc:chgData name="X Jeremy" userId="7f7dfa19bb4c4406" providerId="LiveId" clId="{18BAA678-362D-477C-B8A4-7265693B95D8}"/>
    <pc:docChg chg="custSel modSld">
      <pc:chgData name="X Jeremy" userId="7f7dfa19bb4c4406" providerId="LiveId" clId="{18BAA678-362D-477C-B8A4-7265693B95D8}" dt="2020-02-22T03:47:47.546" v="53" actId="27614"/>
      <pc:docMkLst>
        <pc:docMk/>
      </pc:docMkLst>
      <pc:sldChg chg="addSp delSp modSp modTransition modAnim">
        <pc:chgData name="X Jeremy" userId="7f7dfa19bb4c4406" providerId="LiveId" clId="{18BAA678-362D-477C-B8A4-7265693B95D8}" dt="2020-02-22T03:47:24.056" v="46" actId="167"/>
        <pc:sldMkLst>
          <pc:docMk/>
          <pc:sldMk cId="0" sldId="267"/>
        </pc:sldMkLst>
        <pc:spChg chg="del">
          <ac:chgData name="X Jeremy" userId="7f7dfa19bb4c4406" providerId="LiveId" clId="{18BAA678-362D-477C-B8A4-7265693B95D8}" dt="2020-02-22T03:46:58.132" v="35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18BAA678-362D-477C-B8A4-7265693B95D8}" dt="2020-02-22T03:47:01.018" v="36" actId="478"/>
          <ac:spMkLst>
            <pc:docMk/>
            <pc:sldMk cId="0" sldId="267"/>
            <ac:spMk id="6" creationId="{3DC6C3F6-74C9-4814-AB2C-102AEC76F60E}"/>
          </ac:spMkLst>
        </pc:spChg>
        <pc:picChg chg="add mod">
          <ac:chgData name="X Jeremy" userId="7f7dfa19bb4c4406" providerId="LiveId" clId="{18BAA678-362D-477C-B8A4-7265693B95D8}" dt="2020-02-22T03:23:18.298" v="1" actId="1076"/>
          <ac:picMkLst>
            <pc:docMk/>
            <pc:sldMk cId="0" sldId="267"/>
            <ac:picMk id="3" creationId="{1AEE3D65-7E59-4F3A-BED7-B60F2A924AC4}"/>
          </ac:picMkLst>
        </pc:picChg>
        <pc:picChg chg="add del">
          <ac:chgData name="X Jeremy" userId="7f7dfa19bb4c4406" providerId="LiveId" clId="{18BAA678-362D-477C-B8A4-7265693B95D8}" dt="2020-02-22T03:46:58.132" v="35" actId="478"/>
          <ac:picMkLst>
            <pc:docMk/>
            <pc:sldMk cId="0" sldId="267"/>
            <ac:picMk id="5" creationId="{7C36CF6F-A86A-4065-90E4-4B60BE4002E2}"/>
          </ac:picMkLst>
        </pc:picChg>
        <pc:picChg chg="del">
          <ac:chgData name="X Jeremy" userId="7f7dfa19bb4c4406" providerId="LiveId" clId="{18BAA678-362D-477C-B8A4-7265693B95D8}" dt="2020-02-22T03:41:06.189" v="33" actId="478"/>
          <ac:picMkLst>
            <pc:docMk/>
            <pc:sldMk cId="0" sldId="267"/>
            <ac:picMk id="6" creationId="{DFEDD617-9B15-44DB-B2FA-A0F3DB1B672A}"/>
          </ac:picMkLst>
        </pc:picChg>
        <pc:picChg chg="add mod ord">
          <ac:chgData name="X Jeremy" userId="7f7dfa19bb4c4406" providerId="LiveId" clId="{18BAA678-362D-477C-B8A4-7265693B95D8}" dt="2020-02-22T03:47:24.056" v="46" actId="167"/>
          <ac:picMkLst>
            <pc:docMk/>
            <pc:sldMk cId="0" sldId="267"/>
            <ac:picMk id="8" creationId="{35177F83-DE25-4EA5-BEBC-C71482D5C818}"/>
          </ac:picMkLst>
        </pc:picChg>
      </pc:sldChg>
      <pc:sldChg chg="addSp delSp modSp modTransition">
        <pc:chgData name="X Jeremy" userId="7f7dfa19bb4c4406" providerId="LiveId" clId="{18BAA678-362D-477C-B8A4-7265693B95D8}" dt="2020-02-22T03:47:32.421" v="48" actId="27614"/>
        <pc:sldMkLst>
          <pc:docMk/>
          <pc:sldMk cId="2642496940" sldId="275"/>
        </pc:sldMkLst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4" creationId="{AC5C28E5-38FA-40AD-AACB-E9BB3D0B5AB7}"/>
          </ac:spMkLst>
        </pc:spChg>
        <pc:spChg chg="del mod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18BAA678-362D-477C-B8A4-7265693B95D8}" dt="2020-02-22T03:47:06.572" v="38" actId="478"/>
          <ac:spMkLst>
            <pc:docMk/>
            <pc:sldMk cId="2642496940" sldId="275"/>
            <ac:spMk id="7" creationId="{FAE417F5-0F2D-45C9-9719-D0533BDFCD5F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4" creationId="{4AC8F24A-9933-4209-8BEB-2886ADA42429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8" creationId="{BFE3AFE7-8038-4D11-B943-242C9C5BEAB0}"/>
          </ac:spMkLst>
        </pc:spChg>
        <pc:spChg chg="add del mod">
          <ac:chgData name="X Jeremy" userId="7f7dfa19bb4c4406" providerId="LiveId" clId="{18BAA678-362D-477C-B8A4-7265693B95D8}" dt="2020-02-22T03:47:06.572" v="38" actId="478"/>
          <ac:spMkLst>
            <pc:docMk/>
            <pc:sldMk cId="2642496940" sldId="275"/>
            <ac:spMk id="20" creationId="{F6101F7D-E8EB-48ED-A2CD-FBEE3C96E8DC}"/>
          </ac:spMkLst>
        </pc:spChg>
        <pc:picChg chg="del">
          <ac:chgData name="X Jeremy" userId="7f7dfa19bb4c4406" providerId="LiveId" clId="{18BAA678-362D-477C-B8A4-7265693B95D8}" dt="2020-02-22T03:41:02.080" v="31" actId="478"/>
          <ac:picMkLst>
            <pc:docMk/>
            <pc:sldMk cId="2642496940" sldId="275"/>
            <ac:picMk id="8" creationId="{FDC98D12-F491-4EA8-A982-A3A19540894C}"/>
          </ac:picMkLst>
        </pc:picChg>
        <pc:picChg chg="add del">
          <ac:chgData name="X Jeremy" userId="7f7dfa19bb4c4406" providerId="LiveId" clId="{18BAA678-362D-477C-B8A4-7265693B95D8}" dt="2020-02-22T03:47:04.479" v="37" actId="478"/>
          <ac:picMkLst>
            <pc:docMk/>
            <pc:sldMk cId="2642496940" sldId="275"/>
            <ac:picMk id="19" creationId="{15F8EDFC-2A37-4BAF-83FE-FC0F562C581D}"/>
          </ac:picMkLst>
        </pc:picChg>
        <pc:picChg chg="add mod">
          <ac:chgData name="X Jeremy" userId="7f7dfa19bb4c4406" providerId="LiveId" clId="{18BAA678-362D-477C-B8A4-7265693B95D8}" dt="2020-02-22T03:47:32.421" v="48" actId="27614"/>
          <ac:picMkLst>
            <pc:docMk/>
            <pc:sldMk cId="2642496940" sldId="275"/>
            <ac:picMk id="22" creationId="{BD94C568-AA79-4BB4-B7DC-BB2242B8D68B}"/>
          </ac:picMkLst>
        </pc:picChg>
      </pc:sldChg>
      <pc:sldChg chg="addSp delSp modSp modTransition">
        <pc:chgData name="X Jeremy" userId="7f7dfa19bb4c4406" providerId="LiveId" clId="{18BAA678-362D-477C-B8A4-7265693B95D8}" dt="2020-02-22T03:47:38.862" v="51" actId="962"/>
        <pc:sldMkLst>
          <pc:docMk/>
          <pc:sldMk cId="3034677651" sldId="276"/>
        </pc:sldMkLst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2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3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4" creationId="{AC5C28E5-38FA-40AD-AACB-E9BB3D0B5AB7}"/>
          </ac:spMkLst>
        </pc:spChg>
        <pc:spChg chg="del mod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5" creationId="{00000000-0000-0000-0000-000000000000}"/>
          </ac:spMkLst>
        </pc:spChg>
        <pc:spChg chg="add del mod">
          <ac:chgData name="X Jeremy" userId="7f7dfa19bb4c4406" providerId="LiveId" clId="{18BAA678-362D-477C-B8A4-7265693B95D8}" dt="2020-02-22T03:47:10.831" v="40" actId="478"/>
          <ac:spMkLst>
            <pc:docMk/>
            <pc:sldMk cId="3034677651" sldId="276"/>
            <ac:spMk id="7" creationId="{942652EA-ECCD-4467-9272-7C805E3A9F99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9" creationId="{A2FA783B-3A06-46C6-B929-51B2E2064045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0" creationId="{A521F16F-3A42-4B00-B2EC-4ED4A99E6954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1" creationId="{F85492AF-8FBF-4729-8A70-A1DEB357F236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2" creationId="{8AC77AC6-C112-4CDF-A053-76E3A5D6AB20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3" creationId="{3A802A25-DE0B-43C4-B024-B2EABE4D75E6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4" creationId="{4AC8F24A-9933-4209-8BEB-2886ADA42429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5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6" creationId="{8C752700-13EF-493D-80A3-C48B4C2A3424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7" creationId="{DE6E421D-ADAC-4AEF-A4DD-C309F25CE2E4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8" creationId="{BFE3AFE7-8038-4D11-B943-242C9C5BEAB0}"/>
          </ac:spMkLst>
        </pc:spChg>
        <pc:spChg chg="add del mod">
          <ac:chgData name="X Jeremy" userId="7f7dfa19bb4c4406" providerId="LiveId" clId="{18BAA678-362D-477C-B8A4-7265693B95D8}" dt="2020-02-22T03:47:10.831" v="40" actId="478"/>
          <ac:spMkLst>
            <pc:docMk/>
            <pc:sldMk cId="3034677651" sldId="276"/>
            <ac:spMk id="20" creationId="{406B5996-8FD1-4576-B954-D30603E13E9E}"/>
          </ac:spMkLst>
        </pc:spChg>
        <pc:picChg chg="del">
          <ac:chgData name="X Jeremy" userId="7f7dfa19bb4c4406" providerId="LiveId" clId="{18BAA678-362D-477C-B8A4-7265693B95D8}" dt="2020-02-22T03:40:57.760" v="29" actId="478"/>
          <ac:picMkLst>
            <pc:docMk/>
            <pc:sldMk cId="3034677651" sldId="276"/>
            <ac:picMk id="8" creationId="{FDC98D12-F491-4EA8-A982-A3A19540894C}"/>
          </ac:picMkLst>
        </pc:picChg>
        <pc:picChg chg="add del">
          <ac:chgData name="X Jeremy" userId="7f7dfa19bb4c4406" providerId="LiveId" clId="{18BAA678-362D-477C-B8A4-7265693B95D8}" dt="2020-02-22T03:47:09.057" v="39" actId="478"/>
          <ac:picMkLst>
            <pc:docMk/>
            <pc:sldMk cId="3034677651" sldId="276"/>
            <ac:picMk id="19" creationId="{96385676-09FC-48ED-ABA0-C359CEED1764}"/>
          </ac:picMkLst>
        </pc:picChg>
        <pc:picChg chg="add mod">
          <ac:chgData name="X Jeremy" userId="7f7dfa19bb4c4406" providerId="LiveId" clId="{18BAA678-362D-477C-B8A4-7265693B95D8}" dt="2020-02-22T03:47:38.862" v="51" actId="962"/>
          <ac:picMkLst>
            <pc:docMk/>
            <pc:sldMk cId="3034677651" sldId="276"/>
            <ac:picMk id="22" creationId="{85F05339-855D-46E4-A41A-F3E8DE7ADAD6}"/>
          </ac:picMkLst>
        </pc:picChg>
      </pc:sldChg>
      <pc:sldChg chg="addSp delSp modSp modTransition">
        <pc:chgData name="X Jeremy" userId="7f7dfa19bb4c4406" providerId="LiveId" clId="{18BAA678-362D-477C-B8A4-7265693B95D8}" dt="2020-02-22T03:47:47.546" v="53" actId="27614"/>
        <pc:sldMkLst>
          <pc:docMk/>
          <pc:sldMk cId="7195249" sldId="277"/>
        </pc:sldMkLst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2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3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4" creationId="{AC5C28E5-38FA-40AD-AACB-E9BB3D0B5AB7}"/>
          </ac:spMkLst>
        </pc:spChg>
        <pc:spChg chg="del mod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5" creationId="{00000000-0000-0000-0000-000000000000}"/>
          </ac:spMkLst>
        </pc:spChg>
        <pc:spChg chg="add del mod">
          <ac:chgData name="X Jeremy" userId="7f7dfa19bb4c4406" providerId="LiveId" clId="{18BAA678-362D-477C-B8A4-7265693B95D8}" dt="2020-02-22T03:47:14.578" v="42" actId="478"/>
          <ac:spMkLst>
            <pc:docMk/>
            <pc:sldMk cId="7195249" sldId="277"/>
            <ac:spMk id="7" creationId="{4368C178-5983-42EC-BACC-08C94594042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9" creationId="{A2FA783B-3A06-46C6-B929-51B2E2064045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0" creationId="{A521F16F-3A42-4B00-B2EC-4ED4A99E6954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1" creationId="{F85492AF-8FBF-4729-8A70-A1DEB357F236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2" creationId="{8AC77AC6-C112-4CDF-A053-76E3A5D6AB2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3" creationId="{3A802A25-DE0B-43C4-B024-B2EABE4D75E6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4" creationId="{4AC8F24A-9933-4209-8BEB-2886ADA42429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5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6" creationId="{8C752700-13EF-493D-80A3-C48B4C2A3424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7" creationId="{DE6E421D-ADAC-4AEF-A4DD-C309F25CE2E4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8" creationId="{BFE3AFE7-8038-4D11-B943-242C9C5BEAB0}"/>
          </ac:spMkLst>
        </pc:spChg>
        <pc:spChg chg="add del mod">
          <ac:chgData name="X Jeremy" userId="7f7dfa19bb4c4406" providerId="LiveId" clId="{18BAA678-362D-477C-B8A4-7265693B95D8}" dt="2020-02-22T03:47:14.578" v="42" actId="478"/>
          <ac:spMkLst>
            <pc:docMk/>
            <pc:sldMk cId="7195249" sldId="277"/>
            <ac:spMk id="20" creationId="{F3B5DFAE-1702-4304-BE3F-964BBCA9A5A9}"/>
          </ac:spMkLst>
        </pc:spChg>
        <pc:picChg chg="del">
          <ac:chgData name="X Jeremy" userId="7f7dfa19bb4c4406" providerId="LiveId" clId="{18BAA678-362D-477C-B8A4-7265693B95D8}" dt="2020-02-22T03:40:34.574" v="17" actId="478"/>
          <ac:picMkLst>
            <pc:docMk/>
            <pc:sldMk cId="7195249" sldId="277"/>
            <ac:picMk id="8" creationId="{FDC98D12-F491-4EA8-A982-A3A19540894C}"/>
          </ac:picMkLst>
        </pc:picChg>
        <pc:picChg chg="add del mod">
          <ac:chgData name="X Jeremy" userId="7f7dfa19bb4c4406" providerId="LiveId" clId="{18BAA678-362D-477C-B8A4-7265693B95D8}" dt="2020-02-22T03:47:12.999" v="41" actId="478"/>
          <ac:picMkLst>
            <pc:docMk/>
            <pc:sldMk cId="7195249" sldId="277"/>
            <ac:picMk id="19" creationId="{FB1A0255-EE28-488B-8C82-AB917D3C60CE}"/>
          </ac:picMkLst>
        </pc:picChg>
        <pc:picChg chg="add mod">
          <ac:chgData name="X Jeremy" userId="7f7dfa19bb4c4406" providerId="LiveId" clId="{18BAA678-362D-477C-B8A4-7265693B95D8}" dt="2020-02-22T03:47:47.546" v="53" actId="27614"/>
          <ac:picMkLst>
            <pc:docMk/>
            <pc:sldMk cId="7195249" sldId="277"/>
            <ac:picMk id="22" creationId="{9E5881E0-6746-4A25-88FE-4C9320E9FB82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20:15.833" v="829" actId="14100"/>
      <pc:docMkLst>
        <pc:docMk/>
      </pc:docMkLst>
      <pc:sldChg chg="delSp modSp">
        <pc:chgData name="X Jeremy" userId="7f7dfa19bb4c4406" providerId="LiveId" clId="{8FB3F76B-4324-439B-BDCC-B0C2AD25AFB4}" dt="2020-02-19T13:26:30.902" v="778" actId="478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</pc:sldChg>
      <pc:sldChg chg="addSp delSp modSp">
        <pc:chgData name="X Jeremy" userId="7f7dfa19bb4c4406" providerId="LiveId" clId="{8FB3F76B-4324-439B-BDCC-B0C2AD25AFB4}" dt="2020-02-22T03:09:29.949" v="780" actId="478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09:29.949" v="780" actId="478"/>
          <ac:picMkLst>
            <pc:docMk/>
            <pc:sldMk cId="2642496940" sldId="275"/>
            <ac:picMk id="8" creationId="{FDC98D12-F491-4EA8-A982-A3A19540894C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22T03:20:15.833" v="829" actId="14100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手机屏幕的截图&#10;&#10;Description automatically generated">
            <a:extLst>
              <a:ext uri="{FF2B5EF4-FFF2-40B4-BE49-F238E27FC236}">
                <a16:creationId xmlns:a16="http://schemas.microsoft.com/office/drawing/2014/main" id="{35177F83-DE25-4EA5-BEBC-C71482D5C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你真伟大-大米">
            <a:hlinkClick r:id="" action="ppaction://media"/>
            <a:extLst>
              <a:ext uri="{FF2B5EF4-FFF2-40B4-BE49-F238E27FC236}">
                <a16:creationId xmlns:a16="http://schemas.microsoft.com/office/drawing/2014/main" id="{01B16432-479F-40CA-9EB8-30D1D999E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852" y="3279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04">
        <p:fade/>
      </p:transition>
    </mc:Choice>
    <mc:Fallback xmlns="">
      <p:transition spd="med" advTm="1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手机屏幕的截图&#10;&#10;Description automatically generated">
            <a:extLst>
              <a:ext uri="{FF2B5EF4-FFF2-40B4-BE49-F238E27FC236}">
                <a16:creationId xmlns:a16="http://schemas.microsoft.com/office/drawing/2014/main" id="{BD94C568-AA79-4BB4-B7DC-BB2242B8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010">
        <p:fade/>
      </p:transition>
    </mc:Choice>
    <mc:Fallback xmlns="">
      <p:transition spd="med" advTm="5701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图片包含 游戏机, 黑色&#10;&#10;Description automatically generated">
            <a:extLst>
              <a:ext uri="{FF2B5EF4-FFF2-40B4-BE49-F238E27FC236}">
                <a16:creationId xmlns:a16="http://schemas.microsoft.com/office/drawing/2014/main" id="{85F05339-855D-46E4-A41A-F3E8DE7A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822">
        <p:fade/>
      </p:transition>
    </mc:Choice>
    <mc:Fallback xmlns="">
      <p:transition spd="med" advTm="778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手机屏幕的截图&#10;&#10;Description automatically generated">
            <a:extLst>
              <a:ext uri="{FF2B5EF4-FFF2-40B4-BE49-F238E27FC236}">
                <a16:creationId xmlns:a16="http://schemas.microsoft.com/office/drawing/2014/main" id="{9E5881E0-6746-4A25-88FE-4C9320E9F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332">
        <p:fade/>
      </p:transition>
    </mc:Choice>
    <mc:Fallback xmlns="">
      <p:transition spd="med" advTm="8933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2020-03-05T03:46:00Z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