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</p:sldIdLst>
  <p:sldSz cx="12192000" cy="6858000"/>
  <p:notesSz cx="6858000" cy="9144000"/>
  <p:custDataLst>
    <p:tags r:id="rId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7362BC-7A77-4895-B234-458A4CC46CAE}" v="8" dt="2020-03-05T03:47:24.6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F27362BC-7A77-4895-B234-458A4CC46CAE}"/>
    <pc:docChg chg="custSel addSld delSld modSld">
      <pc:chgData name="X Jeremy" userId="7f7dfa19bb4c4406" providerId="LiveId" clId="{F27362BC-7A77-4895-B234-458A4CC46CAE}" dt="2020-03-05T03:47:24.686" v="16"/>
      <pc:docMkLst>
        <pc:docMk/>
      </pc:docMkLst>
      <pc:sldChg chg="addSp delSp modSp modTransition">
        <pc:chgData name="X Jeremy" userId="7f7dfa19bb4c4406" providerId="LiveId" clId="{F27362BC-7A77-4895-B234-458A4CC46CAE}" dt="2020-03-05T03:47:24.686" v="16"/>
        <pc:sldMkLst>
          <pc:docMk/>
          <pc:sldMk cId="0" sldId="267"/>
        </pc:sldMkLst>
        <pc:spChg chg="del">
          <ac:chgData name="X Jeremy" userId="7f7dfa19bb4c4406" providerId="LiveId" clId="{F27362BC-7A77-4895-B234-458A4CC46CAE}" dt="2020-02-28T02:38:47.361" v="0" actId="478"/>
          <ac:spMkLst>
            <pc:docMk/>
            <pc:sldMk cId="0" sldId="267"/>
            <ac:spMk id="2" creationId="{00000000-0000-0000-0000-000000000000}"/>
          </ac:spMkLst>
        </pc:spChg>
        <pc:spChg chg="add del mod">
          <ac:chgData name="X Jeremy" userId="7f7dfa19bb4c4406" providerId="LiveId" clId="{F27362BC-7A77-4895-B234-458A4CC46CAE}" dt="2020-02-28T02:38:49.102" v="1" actId="478"/>
          <ac:spMkLst>
            <pc:docMk/>
            <pc:sldMk cId="0" sldId="267"/>
            <ac:spMk id="4" creationId="{FB594707-657C-495E-BB13-5EB070A52047}"/>
          </ac:spMkLst>
        </pc:spChg>
        <pc:picChg chg="add mod">
          <ac:chgData name="X Jeremy" userId="7f7dfa19bb4c4406" providerId="LiveId" clId="{F27362BC-7A77-4895-B234-458A4CC46CAE}" dt="2020-02-28T02:39:54.042" v="7" actId="27614"/>
          <ac:picMkLst>
            <pc:docMk/>
            <pc:sldMk cId="0" sldId="267"/>
            <ac:picMk id="3" creationId="{BFCFBBB7-5FE2-4F78-B782-12E99B3245F5}"/>
          </ac:picMkLst>
        </pc:picChg>
        <pc:picChg chg="del">
          <ac:chgData name="X Jeremy" userId="7f7dfa19bb4c4406" providerId="LiveId" clId="{F27362BC-7A77-4895-B234-458A4CC46CAE}" dt="2020-02-28T02:38:47.361" v="0" actId="478"/>
          <ac:picMkLst>
            <pc:docMk/>
            <pc:sldMk cId="0" sldId="267"/>
            <ac:picMk id="7" creationId="{BB043A19-93A6-4A59-9ECA-88F9F164413E}"/>
          </ac:picMkLst>
        </pc:picChg>
      </pc:sldChg>
      <pc:sldChg chg="addSp modSp add modTransition">
        <pc:chgData name="X Jeremy" userId="7f7dfa19bb4c4406" providerId="LiveId" clId="{F27362BC-7A77-4895-B234-458A4CC46CAE}" dt="2020-03-05T03:47:24.686" v="16"/>
        <pc:sldMkLst>
          <pc:docMk/>
          <pc:sldMk cId="1079803763" sldId="268"/>
        </pc:sldMkLst>
        <pc:picChg chg="add mod">
          <ac:chgData name="X Jeremy" userId="7f7dfa19bb4c4406" providerId="LiveId" clId="{F27362BC-7A77-4895-B234-458A4CC46CAE}" dt="2020-02-28T02:40:03.716" v="9" actId="27614"/>
          <ac:picMkLst>
            <pc:docMk/>
            <pc:sldMk cId="1079803763" sldId="268"/>
            <ac:picMk id="3" creationId="{3934CC90-445F-48A6-BE74-E6424BCAE425}"/>
          </ac:picMkLst>
        </pc:picChg>
      </pc:sldChg>
      <pc:sldChg chg="addSp modSp add modTransition">
        <pc:chgData name="X Jeremy" userId="7f7dfa19bb4c4406" providerId="LiveId" clId="{F27362BC-7A77-4895-B234-458A4CC46CAE}" dt="2020-03-05T03:47:24.686" v="16"/>
        <pc:sldMkLst>
          <pc:docMk/>
          <pc:sldMk cId="3963063969" sldId="269"/>
        </pc:sldMkLst>
        <pc:picChg chg="add mod">
          <ac:chgData name="X Jeremy" userId="7f7dfa19bb4c4406" providerId="LiveId" clId="{F27362BC-7A77-4895-B234-458A4CC46CAE}" dt="2020-02-28T02:40:11.690" v="12" actId="962"/>
          <ac:picMkLst>
            <pc:docMk/>
            <pc:sldMk cId="3963063969" sldId="269"/>
            <ac:picMk id="3" creationId="{B25EA843-E5ED-44B9-AF8B-226C1ECC0DBF}"/>
          </ac:picMkLst>
        </pc:picChg>
      </pc:sldChg>
      <pc:sldChg chg="addSp modSp add modTransition">
        <pc:chgData name="X Jeremy" userId="7f7dfa19bb4c4406" providerId="LiveId" clId="{F27362BC-7A77-4895-B234-458A4CC46CAE}" dt="2020-03-05T03:47:24.686" v="16"/>
        <pc:sldMkLst>
          <pc:docMk/>
          <pc:sldMk cId="1069749450" sldId="270"/>
        </pc:sldMkLst>
        <pc:picChg chg="add mod">
          <ac:chgData name="X Jeremy" userId="7f7dfa19bb4c4406" providerId="LiveId" clId="{F27362BC-7A77-4895-B234-458A4CC46CAE}" dt="2020-02-28T02:40:20.145" v="15" actId="962"/>
          <ac:picMkLst>
            <pc:docMk/>
            <pc:sldMk cId="1069749450" sldId="270"/>
            <ac:picMk id="3" creationId="{A8C0D686-6B04-47F2-8F42-347616AD6422}"/>
          </ac:picMkLst>
        </pc:picChg>
      </pc:sldChg>
      <pc:sldChg chg="del">
        <pc:chgData name="X Jeremy" userId="7f7dfa19bb4c4406" providerId="LiveId" clId="{F27362BC-7A77-4895-B234-458A4CC46CAE}" dt="2020-02-28T02:38:51.417" v="2" actId="47"/>
        <pc:sldMkLst>
          <pc:docMk/>
          <pc:sldMk cId="2642496940" sldId="275"/>
        </pc:sldMkLst>
      </pc:sldChg>
      <pc:sldChg chg="del">
        <pc:chgData name="X Jeremy" userId="7f7dfa19bb4c4406" providerId="LiveId" clId="{F27362BC-7A77-4895-B234-458A4CC46CAE}" dt="2020-02-28T02:38:51.417" v="2" actId="47"/>
        <pc:sldMkLst>
          <pc:docMk/>
          <pc:sldMk cId="3445256054" sldId="276"/>
        </pc:sldMkLst>
      </pc:sldChg>
      <pc:sldChg chg="del">
        <pc:chgData name="X Jeremy" userId="7f7dfa19bb4c4406" providerId="LiveId" clId="{F27362BC-7A77-4895-B234-458A4CC46CAE}" dt="2020-02-28T02:38:51.417" v="2" actId="47"/>
        <pc:sldMkLst>
          <pc:docMk/>
          <pc:sldMk cId="3269428758" sldId="277"/>
        </pc:sldMkLst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BFCFBBB7-5FE2-4F78-B782-12E99B3245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黑色的背景白色的字&#10;&#10;Description automatically generated">
            <a:extLst>
              <a:ext uri="{FF2B5EF4-FFF2-40B4-BE49-F238E27FC236}">
                <a16:creationId xmlns:a16="http://schemas.microsoft.com/office/drawing/2014/main" id="{3934CC90-445F-48A6-BE74-E6424BCAE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803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黑色的背景白色的字&#10;&#10;Description automatically generated">
            <a:extLst>
              <a:ext uri="{FF2B5EF4-FFF2-40B4-BE49-F238E27FC236}">
                <a16:creationId xmlns:a16="http://schemas.microsoft.com/office/drawing/2014/main" id="{B25EA843-E5ED-44B9-AF8B-226C1ECC0D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063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黑色的背景白色的字&#10;&#10;Description automatically generated">
            <a:extLst>
              <a:ext uri="{FF2B5EF4-FFF2-40B4-BE49-F238E27FC236}">
                <a16:creationId xmlns:a16="http://schemas.microsoft.com/office/drawing/2014/main" id="{A8C0D686-6B04-47F2-8F42-347616AD64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749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125</cp:revision>
  <dcterms:created xsi:type="dcterms:W3CDTF">2017-01-03T08:36:00Z</dcterms:created>
  <dcterms:modified xsi:type="dcterms:W3CDTF">2020-03-05T03:47:25Z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