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7" r:id="rId2"/>
    <p:sldId id="268" r:id="rId3"/>
    <p:sldId id="269" r:id="rId4"/>
    <p:sldId id="270" r:id="rId5"/>
  </p:sldIdLst>
  <p:sldSz cx="12192000" cy="6858000"/>
  <p:notesSz cx="6858000" cy="9144000"/>
  <p:custDataLst>
    <p:tags r:id="rId6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27362BC-7A77-4895-B234-458A4CC46CAE}" v="8" dt="2020-03-05T03:47:24.68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gs" Target="tags/tag1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X Jeremy" userId="7f7dfa19bb4c4406" providerId="LiveId" clId="{AEDCD62C-B1C4-4824-BCB0-3B5C4F7B00AE}"/>
    <pc:docChg chg="undo custSel addSld delSld modSld">
      <pc:chgData name="X Jeremy" userId="7f7dfa19bb4c4406" providerId="LiveId" clId="{AEDCD62C-B1C4-4824-BCB0-3B5C4F7B00AE}" dt="2020-02-18T14:16:44.573" v="242" actId="6549"/>
      <pc:docMkLst>
        <pc:docMk/>
      </pc:docMkLst>
      <pc:sldChg chg="addSp delSp modSp">
        <pc:chgData name="X Jeremy" userId="7f7dfa19bb4c4406" providerId="LiveId" clId="{AEDCD62C-B1C4-4824-BCB0-3B5C4F7B00AE}" dt="2020-02-18T14:07:41.664" v="39" actId="2711"/>
        <pc:sldMkLst>
          <pc:docMk/>
          <pc:sldMk cId="0" sldId="267"/>
        </pc:sldMkLst>
        <pc:spChg chg="mod">
          <ac:chgData name="X Jeremy" userId="7f7dfa19bb4c4406" providerId="LiveId" clId="{AEDCD62C-B1C4-4824-BCB0-3B5C4F7B00AE}" dt="2020-02-18T14:07:41.664" v="39" actId="2711"/>
          <ac:spMkLst>
            <pc:docMk/>
            <pc:sldMk cId="0" sldId="267"/>
            <ac:spMk id="2" creationId="{00000000-0000-0000-0000-000000000000}"/>
          </ac:spMkLst>
        </pc:spChg>
        <pc:picChg chg="del">
          <ac:chgData name="X Jeremy" userId="7f7dfa19bb4c4406" providerId="LiveId" clId="{AEDCD62C-B1C4-4824-BCB0-3B5C4F7B00AE}" dt="2020-02-18T14:06:50.952" v="6" actId="478"/>
          <ac:picMkLst>
            <pc:docMk/>
            <pc:sldMk cId="0" sldId="267"/>
            <ac:picMk id="3" creationId="{00000000-0000-0000-0000-000000000000}"/>
          </ac:picMkLst>
        </pc:picChg>
        <pc:picChg chg="add">
          <ac:chgData name="X Jeremy" userId="7f7dfa19bb4c4406" providerId="LiveId" clId="{AEDCD62C-B1C4-4824-BCB0-3B5C4F7B00AE}" dt="2020-02-18T14:06:51.701" v="7"/>
          <ac:picMkLst>
            <pc:docMk/>
            <pc:sldMk cId="0" sldId="267"/>
            <ac:picMk id="6" creationId="{DFEDD617-9B15-44DB-B2FA-A0F3DB1B672A}"/>
          </ac:picMkLst>
        </pc:picChg>
      </pc:sldChg>
      <pc:sldChg chg="addSp delSp modSp">
        <pc:chgData name="X Jeremy" userId="7f7dfa19bb4c4406" providerId="LiveId" clId="{AEDCD62C-B1C4-4824-BCB0-3B5C4F7B00AE}" dt="2020-02-18T14:13:23.244" v="176" actId="20577"/>
        <pc:sldMkLst>
          <pc:docMk/>
          <pc:sldMk cId="2642496940" sldId="275"/>
        </pc:sldMkLst>
        <pc:spChg chg="mod">
          <ac:chgData name="X Jeremy" userId="7f7dfa19bb4c4406" providerId="LiveId" clId="{AEDCD62C-B1C4-4824-BCB0-3B5C4F7B00AE}" dt="2020-02-18T14:11:30.959" v="103" actId="20577"/>
          <ac:spMkLst>
            <pc:docMk/>
            <pc:sldMk cId="2642496940" sldId="275"/>
            <ac:spMk id="3" creationId="{00000000-0000-0000-0000-000000000000}"/>
          </ac:spMkLst>
        </pc:spChg>
        <pc:spChg chg="mod">
          <ac:chgData name="X Jeremy" userId="7f7dfa19bb4c4406" providerId="LiveId" clId="{AEDCD62C-B1C4-4824-BCB0-3B5C4F7B00AE}" dt="2020-02-18T14:08:00.546" v="52" actId="1038"/>
          <ac:spMkLst>
            <pc:docMk/>
            <pc:sldMk cId="2642496940" sldId="275"/>
            <ac:spMk id="5" creationId="{00000000-0000-0000-0000-000000000000}"/>
          </ac:spMkLst>
        </pc:spChg>
        <pc:spChg chg="add">
          <ac:chgData name="X Jeremy" userId="7f7dfa19bb4c4406" providerId="LiveId" clId="{AEDCD62C-B1C4-4824-BCB0-3B5C4F7B00AE}" dt="2020-02-18T14:11:47.630" v="104"/>
          <ac:spMkLst>
            <pc:docMk/>
            <pc:sldMk cId="2642496940" sldId="275"/>
            <ac:spMk id="9" creationId="{A2FA783B-3A06-46C6-B929-51B2E2064045}"/>
          </ac:spMkLst>
        </pc:spChg>
        <pc:spChg chg="add mod">
          <ac:chgData name="X Jeremy" userId="7f7dfa19bb4c4406" providerId="LiveId" clId="{AEDCD62C-B1C4-4824-BCB0-3B5C4F7B00AE}" dt="2020-02-18T14:13:23.244" v="176" actId="20577"/>
          <ac:spMkLst>
            <pc:docMk/>
            <pc:sldMk cId="2642496940" sldId="275"/>
            <ac:spMk id="10" creationId="{A521F16F-3A42-4B00-B2EC-4ED4A99E6954}"/>
          </ac:spMkLst>
        </pc:spChg>
        <pc:spChg chg="mod">
          <ac:chgData name="X Jeremy" userId="7f7dfa19bb4c4406" providerId="LiveId" clId="{AEDCD62C-B1C4-4824-BCB0-3B5C4F7B00AE}" dt="2020-02-18T14:07:51.358" v="40" actId="2711"/>
          <ac:spMkLst>
            <pc:docMk/>
            <pc:sldMk cId="2642496940" sldId="275"/>
            <ac:spMk id="15" creationId="{00000000-0000-0000-0000-000000000000}"/>
          </ac:spMkLst>
        </pc:spChg>
        <pc:picChg chg="del">
          <ac:chgData name="X Jeremy" userId="7f7dfa19bb4c4406" providerId="LiveId" clId="{AEDCD62C-B1C4-4824-BCB0-3B5C4F7B00AE}" dt="2020-02-18T14:06:38.872" v="0" actId="478"/>
          <ac:picMkLst>
            <pc:docMk/>
            <pc:sldMk cId="2642496940" sldId="275"/>
            <ac:picMk id="7" creationId="{00000000-0000-0000-0000-000000000000}"/>
          </ac:picMkLst>
        </pc:picChg>
        <pc:picChg chg="add">
          <ac:chgData name="X Jeremy" userId="7f7dfa19bb4c4406" providerId="LiveId" clId="{AEDCD62C-B1C4-4824-BCB0-3B5C4F7B00AE}" dt="2020-02-18T14:06:39.693" v="1"/>
          <ac:picMkLst>
            <pc:docMk/>
            <pc:sldMk cId="2642496940" sldId="275"/>
            <ac:picMk id="8" creationId="{FDC98D12-F491-4EA8-A982-A3A19540894C}"/>
          </ac:picMkLst>
        </pc:picChg>
      </pc:sldChg>
      <pc:sldChg chg="addSp delSp modSp add">
        <pc:chgData name="X Jeremy" userId="7f7dfa19bb4c4406" providerId="LiveId" clId="{AEDCD62C-B1C4-4824-BCB0-3B5C4F7B00AE}" dt="2020-02-18T14:15:11.930" v="199"/>
        <pc:sldMkLst>
          <pc:docMk/>
          <pc:sldMk cId="325972168" sldId="276"/>
        </pc:sldMkLst>
        <pc:spChg chg="mod">
          <ac:chgData name="X Jeremy" userId="7f7dfa19bb4c4406" providerId="LiveId" clId="{AEDCD62C-B1C4-4824-BCB0-3B5C4F7B00AE}" dt="2020-02-18T14:14:21.110" v="197" actId="6549"/>
          <ac:spMkLst>
            <pc:docMk/>
            <pc:sldMk cId="325972168" sldId="276"/>
            <ac:spMk id="3" creationId="{00000000-0000-0000-0000-000000000000}"/>
          </ac:spMkLst>
        </pc:spChg>
        <pc:spChg chg="add del">
          <ac:chgData name="X Jeremy" userId="7f7dfa19bb4c4406" providerId="LiveId" clId="{AEDCD62C-B1C4-4824-BCB0-3B5C4F7B00AE}" dt="2020-02-18T14:15:11.930" v="199"/>
          <ac:spMkLst>
            <pc:docMk/>
            <pc:sldMk cId="325972168" sldId="276"/>
            <ac:spMk id="4" creationId="{3F042FF6-4497-45B9-89A6-515FCFD61120}"/>
          </ac:spMkLst>
        </pc:spChg>
        <pc:spChg chg="mod">
          <ac:chgData name="X Jeremy" userId="7f7dfa19bb4c4406" providerId="LiveId" clId="{AEDCD62C-B1C4-4824-BCB0-3B5C4F7B00AE}" dt="2020-02-18T14:13:42.093" v="179" actId="20577"/>
          <ac:spMkLst>
            <pc:docMk/>
            <pc:sldMk cId="325972168" sldId="276"/>
            <ac:spMk id="5" creationId="{00000000-0000-0000-0000-000000000000}"/>
          </ac:spMkLst>
        </pc:spChg>
        <pc:spChg chg="mod">
          <ac:chgData name="X Jeremy" userId="7f7dfa19bb4c4406" providerId="LiveId" clId="{AEDCD62C-B1C4-4824-BCB0-3B5C4F7B00AE}" dt="2020-02-18T14:13:44.630" v="181" actId="20577"/>
          <ac:spMkLst>
            <pc:docMk/>
            <pc:sldMk cId="325972168" sldId="276"/>
            <ac:spMk id="9" creationId="{A2FA783B-3A06-46C6-B929-51B2E2064045}"/>
          </ac:spMkLst>
        </pc:spChg>
      </pc:sldChg>
      <pc:sldChg chg="modSp add">
        <pc:chgData name="X Jeremy" userId="7f7dfa19bb4c4406" providerId="LiveId" clId="{AEDCD62C-B1C4-4824-BCB0-3B5C4F7B00AE}" dt="2020-02-18T14:15:58.371" v="220" actId="6549"/>
        <pc:sldMkLst>
          <pc:docMk/>
          <pc:sldMk cId="2827370802" sldId="277"/>
        </pc:sldMkLst>
        <pc:spChg chg="mod">
          <ac:chgData name="X Jeremy" userId="7f7dfa19bb4c4406" providerId="LiveId" clId="{AEDCD62C-B1C4-4824-BCB0-3B5C4F7B00AE}" dt="2020-02-18T14:15:58.371" v="220" actId="6549"/>
          <ac:spMkLst>
            <pc:docMk/>
            <pc:sldMk cId="2827370802" sldId="277"/>
            <ac:spMk id="3" creationId="{00000000-0000-0000-0000-000000000000}"/>
          </ac:spMkLst>
        </pc:spChg>
        <pc:spChg chg="mod">
          <ac:chgData name="X Jeremy" userId="7f7dfa19bb4c4406" providerId="LiveId" clId="{AEDCD62C-B1C4-4824-BCB0-3B5C4F7B00AE}" dt="2020-02-18T14:15:37.544" v="210" actId="20577"/>
          <ac:spMkLst>
            <pc:docMk/>
            <pc:sldMk cId="2827370802" sldId="277"/>
            <ac:spMk id="5" creationId="{00000000-0000-0000-0000-000000000000}"/>
          </ac:spMkLst>
        </pc:spChg>
        <pc:spChg chg="mod">
          <ac:chgData name="X Jeremy" userId="7f7dfa19bb4c4406" providerId="LiveId" clId="{AEDCD62C-B1C4-4824-BCB0-3B5C4F7B00AE}" dt="2020-02-18T14:15:39.881" v="212" actId="20577"/>
          <ac:spMkLst>
            <pc:docMk/>
            <pc:sldMk cId="2827370802" sldId="277"/>
            <ac:spMk id="9" creationId="{A2FA783B-3A06-46C6-B929-51B2E2064045}"/>
          </ac:spMkLst>
        </pc:spChg>
      </pc:sldChg>
      <pc:sldChg chg="modSp add">
        <pc:chgData name="X Jeremy" userId="7f7dfa19bb4c4406" providerId="LiveId" clId="{AEDCD62C-B1C4-4824-BCB0-3B5C4F7B00AE}" dt="2020-02-18T14:16:44.573" v="242" actId="6549"/>
        <pc:sldMkLst>
          <pc:docMk/>
          <pc:sldMk cId="2509476964" sldId="278"/>
        </pc:sldMkLst>
        <pc:spChg chg="mod">
          <ac:chgData name="X Jeremy" userId="7f7dfa19bb4c4406" providerId="LiveId" clId="{AEDCD62C-B1C4-4824-BCB0-3B5C4F7B00AE}" dt="2020-02-18T14:16:44.573" v="242" actId="6549"/>
          <ac:spMkLst>
            <pc:docMk/>
            <pc:sldMk cId="2509476964" sldId="278"/>
            <ac:spMk id="3" creationId="{00000000-0000-0000-0000-000000000000}"/>
          </ac:spMkLst>
        </pc:spChg>
        <pc:spChg chg="mod">
          <ac:chgData name="X Jeremy" userId="7f7dfa19bb4c4406" providerId="LiveId" clId="{AEDCD62C-B1C4-4824-BCB0-3B5C4F7B00AE}" dt="2020-02-18T14:16:10.068" v="225" actId="20577"/>
          <ac:spMkLst>
            <pc:docMk/>
            <pc:sldMk cId="2509476964" sldId="278"/>
            <ac:spMk id="5" creationId="{00000000-0000-0000-0000-000000000000}"/>
          </ac:spMkLst>
        </pc:spChg>
        <pc:spChg chg="mod">
          <ac:chgData name="X Jeremy" userId="7f7dfa19bb4c4406" providerId="LiveId" clId="{AEDCD62C-B1C4-4824-BCB0-3B5C4F7B00AE}" dt="2020-02-18T14:16:07.167" v="223" actId="20577"/>
          <ac:spMkLst>
            <pc:docMk/>
            <pc:sldMk cId="2509476964" sldId="278"/>
            <ac:spMk id="9" creationId="{A2FA783B-3A06-46C6-B929-51B2E2064045}"/>
          </ac:spMkLst>
        </pc:spChg>
      </pc:sldChg>
      <pc:sldChg chg="addSp delSp modSp del">
        <pc:chgData name="X Jeremy" userId="7f7dfa19bb4c4406" providerId="LiveId" clId="{AEDCD62C-B1C4-4824-BCB0-3B5C4F7B00AE}" dt="2020-02-18T14:12:05.944" v="105" actId="47"/>
        <pc:sldMkLst>
          <pc:docMk/>
          <pc:sldMk cId="1617609759" sldId="279"/>
        </pc:sldMkLst>
        <pc:spChg chg="mod">
          <ac:chgData name="X Jeremy" userId="7f7dfa19bb4c4406" providerId="LiveId" clId="{AEDCD62C-B1C4-4824-BCB0-3B5C4F7B00AE}" dt="2020-02-18T14:11:13.226" v="96" actId="20577"/>
          <ac:spMkLst>
            <pc:docMk/>
            <pc:sldMk cId="1617609759" sldId="279"/>
            <ac:spMk id="3" creationId="{00000000-0000-0000-0000-000000000000}"/>
          </ac:spMkLst>
        </pc:spChg>
        <pc:picChg chg="del">
          <ac:chgData name="X Jeremy" userId="7f7dfa19bb4c4406" providerId="LiveId" clId="{AEDCD62C-B1C4-4824-BCB0-3B5C4F7B00AE}" dt="2020-02-18T14:06:42.432" v="2" actId="478"/>
          <ac:picMkLst>
            <pc:docMk/>
            <pc:sldMk cId="1617609759" sldId="279"/>
            <ac:picMk id="7" creationId="{00000000-0000-0000-0000-000000000000}"/>
          </ac:picMkLst>
        </pc:picChg>
        <pc:picChg chg="add">
          <ac:chgData name="X Jeremy" userId="7f7dfa19bb4c4406" providerId="LiveId" clId="{AEDCD62C-B1C4-4824-BCB0-3B5C4F7B00AE}" dt="2020-02-18T14:06:43.210" v="3"/>
          <ac:picMkLst>
            <pc:docMk/>
            <pc:sldMk cId="1617609759" sldId="279"/>
            <ac:picMk id="8" creationId="{AE9CBFAA-A0D2-43E4-9B50-F9B190570418}"/>
          </ac:picMkLst>
        </pc:picChg>
      </pc:sldChg>
      <pc:sldChg chg="del">
        <pc:chgData name="X Jeremy" userId="7f7dfa19bb4c4406" providerId="LiveId" clId="{AEDCD62C-B1C4-4824-BCB0-3B5C4F7B00AE}" dt="2020-02-18T14:12:05.944" v="105" actId="47"/>
        <pc:sldMkLst>
          <pc:docMk/>
          <pc:sldMk cId="2160361638" sldId="280"/>
        </pc:sldMkLst>
      </pc:sldChg>
      <pc:sldChg chg="addSp delSp del">
        <pc:chgData name="X Jeremy" userId="7f7dfa19bb4c4406" providerId="LiveId" clId="{AEDCD62C-B1C4-4824-BCB0-3B5C4F7B00AE}" dt="2020-02-18T14:12:05.944" v="105" actId="47"/>
        <pc:sldMkLst>
          <pc:docMk/>
          <pc:sldMk cId="774563623" sldId="281"/>
        </pc:sldMkLst>
        <pc:picChg chg="del">
          <ac:chgData name="X Jeremy" userId="7f7dfa19bb4c4406" providerId="LiveId" clId="{AEDCD62C-B1C4-4824-BCB0-3B5C4F7B00AE}" dt="2020-02-18T14:06:46.525" v="4" actId="478"/>
          <ac:picMkLst>
            <pc:docMk/>
            <pc:sldMk cId="774563623" sldId="281"/>
            <ac:picMk id="7" creationId="{00000000-0000-0000-0000-000000000000}"/>
          </ac:picMkLst>
        </pc:picChg>
        <pc:picChg chg="add">
          <ac:chgData name="X Jeremy" userId="7f7dfa19bb4c4406" providerId="LiveId" clId="{AEDCD62C-B1C4-4824-BCB0-3B5C4F7B00AE}" dt="2020-02-18T14:06:47.341" v="5"/>
          <ac:picMkLst>
            <pc:docMk/>
            <pc:sldMk cId="774563623" sldId="281"/>
            <ac:picMk id="8" creationId="{D6409029-0422-40A7-B7E6-AACEEF6555F1}"/>
          </ac:picMkLst>
        </pc:picChg>
      </pc:sldChg>
    </pc:docChg>
  </pc:docChgLst>
  <pc:docChgLst>
    <pc:chgData name="X Jeremy" userId="7f7dfa19bb4c4406" providerId="LiveId" clId="{B40ADBFB-9E75-4DDD-A017-496D40CE5BC5}"/>
    <pc:docChg chg="undo custSel addSld delSld modSld">
      <pc:chgData name="X Jeremy" userId="7f7dfa19bb4c4406" providerId="LiveId" clId="{B40ADBFB-9E75-4DDD-A017-496D40CE5BC5}" dt="2020-02-28T02:36:23.914" v="605"/>
      <pc:docMkLst>
        <pc:docMk/>
      </pc:docMkLst>
      <pc:sldChg chg="addSp delSp modSp">
        <pc:chgData name="X Jeremy" userId="7f7dfa19bb4c4406" providerId="LiveId" clId="{B40ADBFB-9E75-4DDD-A017-496D40CE5BC5}" dt="2020-02-28T02:36:10.242" v="599"/>
        <pc:sldMkLst>
          <pc:docMk/>
          <pc:sldMk cId="0" sldId="267"/>
        </pc:sldMkLst>
        <pc:spChg chg="mod">
          <ac:chgData name="X Jeremy" userId="7f7dfa19bb4c4406" providerId="LiveId" clId="{B40ADBFB-9E75-4DDD-A017-496D40CE5BC5}" dt="2020-02-18T18:55:25.948" v="66" actId="20577"/>
          <ac:spMkLst>
            <pc:docMk/>
            <pc:sldMk cId="0" sldId="267"/>
            <ac:spMk id="2" creationId="{00000000-0000-0000-0000-000000000000}"/>
          </ac:spMkLst>
        </pc:spChg>
        <pc:spChg chg="del">
          <ac:chgData name="X Jeremy" userId="7f7dfa19bb4c4406" providerId="LiveId" clId="{B40ADBFB-9E75-4DDD-A017-496D40CE5BC5}" dt="2020-02-18T18:55:34.317" v="67" actId="478"/>
          <ac:spMkLst>
            <pc:docMk/>
            <pc:sldMk cId="0" sldId="267"/>
            <ac:spMk id="5" creationId="{00000000-0000-0000-0000-000000000000}"/>
          </ac:spMkLst>
        </pc:spChg>
        <pc:picChg chg="add">
          <ac:chgData name="X Jeremy" userId="7f7dfa19bb4c4406" providerId="LiveId" clId="{B40ADBFB-9E75-4DDD-A017-496D40CE5BC5}" dt="2020-02-28T02:35:51.030" v="597"/>
          <ac:picMkLst>
            <pc:docMk/>
            <pc:sldMk cId="0" sldId="267"/>
            <ac:picMk id="4" creationId="{9CC4D4DB-C8E7-49F3-B9A2-A54FDDF36873}"/>
          </ac:picMkLst>
        </pc:picChg>
        <pc:picChg chg="add">
          <ac:chgData name="X Jeremy" userId="7f7dfa19bb4c4406" providerId="LiveId" clId="{B40ADBFB-9E75-4DDD-A017-496D40CE5BC5}" dt="2020-02-28T02:35:53.751" v="598"/>
          <ac:picMkLst>
            <pc:docMk/>
            <pc:sldMk cId="0" sldId="267"/>
            <ac:picMk id="5" creationId="{9CC4D4DB-C8E7-49F3-B9A2-A54FDDF36873}"/>
          </ac:picMkLst>
        </pc:picChg>
        <pc:picChg chg="del">
          <ac:chgData name="X Jeremy" userId="7f7dfa19bb4c4406" providerId="LiveId" clId="{B40ADBFB-9E75-4DDD-A017-496D40CE5BC5}" dt="2020-02-28T02:35:50.043" v="596" actId="478"/>
          <ac:picMkLst>
            <pc:docMk/>
            <pc:sldMk cId="0" sldId="267"/>
            <ac:picMk id="6" creationId="{DFEDD617-9B15-44DB-B2FA-A0F3DB1B672A}"/>
          </ac:picMkLst>
        </pc:picChg>
        <pc:picChg chg="add">
          <ac:chgData name="X Jeremy" userId="7f7dfa19bb4c4406" providerId="LiveId" clId="{B40ADBFB-9E75-4DDD-A017-496D40CE5BC5}" dt="2020-02-28T02:36:10.242" v="599"/>
          <ac:picMkLst>
            <pc:docMk/>
            <pc:sldMk cId="0" sldId="267"/>
            <ac:picMk id="7" creationId="{BB043A19-93A6-4A59-9ECA-88F9F164413E}"/>
          </ac:picMkLst>
        </pc:picChg>
      </pc:sldChg>
      <pc:sldChg chg="addSp delSp modSp">
        <pc:chgData name="X Jeremy" userId="7f7dfa19bb4c4406" providerId="LiveId" clId="{B40ADBFB-9E75-4DDD-A017-496D40CE5BC5}" dt="2020-02-28T02:36:15.069" v="601"/>
        <pc:sldMkLst>
          <pc:docMk/>
          <pc:sldMk cId="2642496940" sldId="275"/>
        </pc:sldMkLst>
        <pc:spChg chg="mod">
          <ac:chgData name="X Jeremy" userId="7f7dfa19bb4c4406" providerId="LiveId" clId="{B40ADBFB-9E75-4DDD-A017-496D40CE5BC5}" dt="2020-02-18T18:56:46.593" v="100"/>
          <ac:spMkLst>
            <pc:docMk/>
            <pc:sldMk cId="2642496940" sldId="275"/>
            <ac:spMk id="2" creationId="{00000000-0000-0000-0000-000000000000}"/>
          </ac:spMkLst>
        </pc:spChg>
        <pc:spChg chg="mod">
          <ac:chgData name="X Jeremy" userId="7f7dfa19bb4c4406" providerId="LiveId" clId="{B40ADBFB-9E75-4DDD-A017-496D40CE5BC5}" dt="2020-02-18T19:09:36.583" v="514" actId="1038"/>
          <ac:spMkLst>
            <pc:docMk/>
            <pc:sldMk cId="2642496940" sldId="275"/>
            <ac:spMk id="3" creationId="{00000000-0000-0000-0000-000000000000}"/>
          </ac:spMkLst>
        </pc:spChg>
        <pc:spChg chg="del">
          <ac:chgData name="X Jeremy" userId="7f7dfa19bb4c4406" providerId="LiveId" clId="{B40ADBFB-9E75-4DDD-A017-496D40CE5BC5}" dt="2020-02-18T18:56:21.507" v="68" actId="478"/>
          <ac:spMkLst>
            <pc:docMk/>
            <pc:sldMk cId="2642496940" sldId="275"/>
            <ac:spMk id="4" creationId="{AC5C28E5-38FA-40AD-AACB-E9BB3D0B5AB7}"/>
          </ac:spMkLst>
        </pc:spChg>
        <pc:spChg chg="mod">
          <ac:chgData name="X Jeremy" userId="7f7dfa19bb4c4406" providerId="LiveId" clId="{B40ADBFB-9E75-4DDD-A017-496D40CE5BC5}" dt="2020-02-18T18:57:22.448" v="109" actId="20577"/>
          <ac:spMkLst>
            <pc:docMk/>
            <pc:sldMk cId="2642496940" sldId="275"/>
            <ac:spMk id="5" creationId="{00000000-0000-0000-0000-000000000000}"/>
          </ac:spMkLst>
        </pc:spChg>
        <pc:spChg chg="add del mod">
          <ac:chgData name="X Jeremy" userId="7f7dfa19bb4c4406" providerId="LiveId" clId="{B40ADBFB-9E75-4DDD-A017-496D40CE5BC5}" dt="2020-02-18T19:09:41.606" v="517" actId="1035"/>
          <ac:spMkLst>
            <pc:docMk/>
            <pc:sldMk cId="2642496940" sldId="275"/>
            <ac:spMk id="10" creationId="{A521F16F-3A42-4B00-B2EC-4ED4A99E6954}"/>
          </ac:spMkLst>
        </pc:spChg>
        <pc:spChg chg="del">
          <ac:chgData name="X Jeremy" userId="7f7dfa19bb4c4406" providerId="LiveId" clId="{B40ADBFB-9E75-4DDD-A017-496D40CE5BC5}" dt="2020-02-18T18:56:21.507" v="68" actId="478"/>
          <ac:spMkLst>
            <pc:docMk/>
            <pc:sldMk cId="2642496940" sldId="275"/>
            <ac:spMk id="11" creationId="{F85492AF-8FBF-4729-8A70-A1DEB357F236}"/>
          </ac:spMkLst>
        </pc:spChg>
        <pc:spChg chg="del">
          <ac:chgData name="X Jeremy" userId="7f7dfa19bb4c4406" providerId="LiveId" clId="{B40ADBFB-9E75-4DDD-A017-496D40CE5BC5}" dt="2020-02-18T18:56:21.507" v="68" actId="478"/>
          <ac:spMkLst>
            <pc:docMk/>
            <pc:sldMk cId="2642496940" sldId="275"/>
            <ac:spMk id="12" creationId="{8AC77AC6-C112-4CDF-A053-76E3A5D6AB20}"/>
          </ac:spMkLst>
        </pc:spChg>
        <pc:spChg chg="del">
          <ac:chgData name="X Jeremy" userId="7f7dfa19bb4c4406" providerId="LiveId" clId="{B40ADBFB-9E75-4DDD-A017-496D40CE5BC5}" dt="2020-02-18T18:56:21.507" v="68" actId="478"/>
          <ac:spMkLst>
            <pc:docMk/>
            <pc:sldMk cId="2642496940" sldId="275"/>
            <ac:spMk id="13" creationId="{3A802A25-DE0B-43C4-B024-B2EABE4D75E6}"/>
          </ac:spMkLst>
        </pc:spChg>
        <pc:spChg chg="add del">
          <ac:chgData name="X Jeremy" userId="7f7dfa19bb4c4406" providerId="LiveId" clId="{B40ADBFB-9E75-4DDD-A017-496D40CE5BC5}" dt="2020-02-18T18:56:29.506" v="71" actId="478"/>
          <ac:spMkLst>
            <pc:docMk/>
            <pc:sldMk cId="2642496940" sldId="275"/>
            <ac:spMk id="14" creationId="{4AC8F24A-9933-4209-8BEB-2886ADA42429}"/>
          </ac:spMkLst>
        </pc:spChg>
        <pc:spChg chg="mod">
          <ac:chgData name="X Jeremy" userId="7f7dfa19bb4c4406" providerId="LiveId" clId="{B40ADBFB-9E75-4DDD-A017-496D40CE5BC5}" dt="2020-02-18T18:57:15.430" v="107" actId="947"/>
          <ac:spMkLst>
            <pc:docMk/>
            <pc:sldMk cId="2642496940" sldId="275"/>
            <ac:spMk id="15" creationId="{00000000-0000-0000-0000-000000000000}"/>
          </ac:spMkLst>
        </pc:spChg>
        <pc:spChg chg="del">
          <ac:chgData name="X Jeremy" userId="7f7dfa19bb4c4406" providerId="LiveId" clId="{B40ADBFB-9E75-4DDD-A017-496D40CE5BC5}" dt="2020-02-18T18:56:31.720" v="72" actId="478"/>
          <ac:spMkLst>
            <pc:docMk/>
            <pc:sldMk cId="2642496940" sldId="275"/>
            <ac:spMk id="16" creationId="{8C752700-13EF-493D-80A3-C48B4C2A3424}"/>
          </ac:spMkLst>
        </pc:spChg>
        <pc:spChg chg="add del">
          <ac:chgData name="X Jeremy" userId="7f7dfa19bb4c4406" providerId="LiveId" clId="{B40ADBFB-9E75-4DDD-A017-496D40CE5BC5}" dt="2020-02-18T18:56:29.506" v="71" actId="478"/>
          <ac:spMkLst>
            <pc:docMk/>
            <pc:sldMk cId="2642496940" sldId="275"/>
            <ac:spMk id="17" creationId="{DE6E421D-ADAC-4AEF-A4DD-C309F25CE2E4}"/>
          </ac:spMkLst>
        </pc:spChg>
        <pc:spChg chg="del">
          <ac:chgData name="X Jeremy" userId="7f7dfa19bb4c4406" providerId="LiveId" clId="{B40ADBFB-9E75-4DDD-A017-496D40CE5BC5}" dt="2020-02-18T18:56:31.720" v="72" actId="478"/>
          <ac:spMkLst>
            <pc:docMk/>
            <pc:sldMk cId="2642496940" sldId="275"/>
            <ac:spMk id="18" creationId="{BFE3AFE7-8038-4D11-B943-242C9C5BEAB0}"/>
          </ac:spMkLst>
        </pc:spChg>
        <pc:picChg chg="del">
          <ac:chgData name="X Jeremy" userId="7f7dfa19bb4c4406" providerId="LiveId" clId="{B40ADBFB-9E75-4DDD-A017-496D40CE5BC5}" dt="2020-02-28T02:36:13.968" v="600" actId="478"/>
          <ac:picMkLst>
            <pc:docMk/>
            <pc:sldMk cId="2642496940" sldId="275"/>
            <ac:picMk id="8" creationId="{FDC98D12-F491-4EA8-A982-A3A19540894C}"/>
          </ac:picMkLst>
        </pc:picChg>
        <pc:picChg chg="add">
          <ac:chgData name="X Jeremy" userId="7f7dfa19bb4c4406" providerId="LiveId" clId="{B40ADBFB-9E75-4DDD-A017-496D40CE5BC5}" dt="2020-02-28T02:36:15.069" v="601"/>
          <ac:picMkLst>
            <pc:docMk/>
            <pc:sldMk cId="2642496940" sldId="275"/>
            <ac:picMk id="11" creationId="{A85A1F0F-7020-4C0B-8C67-9C8CA862E13B}"/>
          </ac:picMkLst>
        </pc:picChg>
      </pc:sldChg>
      <pc:sldChg chg="del">
        <pc:chgData name="X Jeremy" userId="7f7dfa19bb4c4406" providerId="LiveId" clId="{B40ADBFB-9E75-4DDD-A017-496D40CE5BC5}" dt="2020-02-18T18:56:35.185" v="73" actId="47"/>
        <pc:sldMkLst>
          <pc:docMk/>
          <pc:sldMk cId="3034677651" sldId="276"/>
        </pc:sldMkLst>
      </pc:sldChg>
      <pc:sldChg chg="addSp delSp modSp add">
        <pc:chgData name="X Jeremy" userId="7f7dfa19bb4c4406" providerId="LiveId" clId="{B40ADBFB-9E75-4DDD-A017-496D40CE5BC5}" dt="2020-02-28T02:36:20.054" v="603"/>
        <pc:sldMkLst>
          <pc:docMk/>
          <pc:sldMk cId="3445256054" sldId="276"/>
        </pc:sldMkLst>
        <pc:spChg chg="mod">
          <ac:chgData name="X Jeremy" userId="7f7dfa19bb4c4406" providerId="LiveId" clId="{B40ADBFB-9E75-4DDD-A017-496D40CE5BC5}" dt="2020-02-18T19:11:45.870" v="552" actId="6549"/>
          <ac:spMkLst>
            <pc:docMk/>
            <pc:sldMk cId="3445256054" sldId="276"/>
            <ac:spMk id="3" creationId="{00000000-0000-0000-0000-000000000000}"/>
          </ac:spMkLst>
        </pc:spChg>
        <pc:spChg chg="mod">
          <ac:chgData name="X Jeremy" userId="7f7dfa19bb4c4406" providerId="LiveId" clId="{B40ADBFB-9E75-4DDD-A017-496D40CE5BC5}" dt="2020-02-18T19:10:31.036" v="522" actId="20577"/>
          <ac:spMkLst>
            <pc:docMk/>
            <pc:sldMk cId="3445256054" sldId="276"/>
            <ac:spMk id="5" creationId="{00000000-0000-0000-0000-000000000000}"/>
          </ac:spMkLst>
        </pc:spChg>
        <pc:spChg chg="mod">
          <ac:chgData name="X Jeremy" userId="7f7dfa19bb4c4406" providerId="LiveId" clId="{B40ADBFB-9E75-4DDD-A017-496D40CE5BC5}" dt="2020-02-18T19:10:28.271" v="520" actId="20577"/>
          <ac:spMkLst>
            <pc:docMk/>
            <pc:sldMk cId="3445256054" sldId="276"/>
            <ac:spMk id="9" creationId="{A2FA783B-3A06-46C6-B929-51B2E2064045}"/>
          </ac:spMkLst>
        </pc:spChg>
        <pc:picChg chg="del">
          <ac:chgData name="X Jeremy" userId="7f7dfa19bb4c4406" providerId="LiveId" clId="{B40ADBFB-9E75-4DDD-A017-496D40CE5BC5}" dt="2020-02-28T02:36:19.185" v="602" actId="478"/>
          <ac:picMkLst>
            <pc:docMk/>
            <pc:sldMk cId="3445256054" sldId="276"/>
            <ac:picMk id="8" creationId="{FDC98D12-F491-4EA8-A982-A3A19540894C}"/>
          </ac:picMkLst>
        </pc:picChg>
        <pc:picChg chg="add">
          <ac:chgData name="X Jeremy" userId="7f7dfa19bb4c4406" providerId="LiveId" clId="{B40ADBFB-9E75-4DDD-A017-496D40CE5BC5}" dt="2020-02-28T02:36:20.054" v="603"/>
          <ac:picMkLst>
            <pc:docMk/>
            <pc:sldMk cId="3445256054" sldId="276"/>
            <ac:picMk id="11" creationId="{FF1A8F41-BFCD-4D94-B1C4-9EA2FC793026}"/>
          </ac:picMkLst>
        </pc:picChg>
      </pc:sldChg>
      <pc:sldChg chg="del">
        <pc:chgData name="X Jeremy" userId="7f7dfa19bb4c4406" providerId="LiveId" clId="{B40ADBFB-9E75-4DDD-A017-496D40CE5BC5}" dt="2020-02-18T18:56:35.185" v="73" actId="47"/>
        <pc:sldMkLst>
          <pc:docMk/>
          <pc:sldMk cId="7195249" sldId="277"/>
        </pc:sldMkLst>
      </pc:sldChg>
      <pc:sldChg chg="addSp delSp modSp add">
        <pc:chgData name="X Jeremy" userId="7f7dfa19bb4c4406" providerId="LiveId" clId="{B40ADBFB-9E75-4DDD-A017-496D40CE5BC5}" dt="2020-02-28T02:36:23.914" v="605"/>
        <pc:sldMkLst>
          <pc:docMk/>
          <pc:sldMk cId="3269428758" sldId="277"/>
        </pc:sldMkLst>
        <pc:spChg chg="mod">
          <ac:chgData name="X Jeremy" userId="7f7dfa19bb4c4406" providerId="LiveId" clId="{B40ADBFB-9E75-4DDD-A017-496D40CE5BC5}" dt="2020-02-18T19:13:10.885" v="595" actId="6549"/>
          <ac:spMkLst>
            <pc:docMk/>
            <pc:sldMk cId="3269428758" sldId="277"/>
            <ac:spMk id="3" creationId="{00000000-0000-0000-0000-000000000000}"/>
          </ac:spMkLst>
        </pc:spChg>
        <pc:spChg chg="mod">
          <ac:chgData name="X Jeremy" userId="7f7dfa19bb4c4406" providerId="LiveId" clId="{B40ADBFB-9E75-4DDD-A017-496D40CE5BC5}" dt="2020-02-18T19:11:55.119" v="555" actId="20577"/>
          <ac:spMkLst>
            <pc:docMk/>
            <pc:sldMk cId="3269428758" sldId="277"/>
            <ac:spMk id="5" creationId="{00000000-0000-0000-0000-000000000000}"/>
          </ac:spMkLst>
        </pc:spChg>
        <pc:spChg chg="mod">
          <ac:chgData name="X Jeremy" userId="7f7dfa19bb4c4406" providerId="LiveId" clId="{B40ADBFB-9E75-4DDD-A017-496D40CE5BC5}" dt="2020-02-18T19:11:57.596" v="557" actId="20577"/>
          <ac:spMkLst>
            <pc:docMk/>
            <pc:sldMk cId="3269428758" sldId="277"/>
            <ac:spMk id="9" creationId="{A2FA783B-3A06-46C6-B929-51B2E2064045}"/>
          </ac:spMkLst>
        </pc:spChg>
        <pc:picChg chg="del">
          <ac:chgData name="X Jeremy" userId="7f7dfa19bb4c4406" providerId="LiveId" clId="{B40ADBFB-9E75-4DDD-A017-496D40CE5BC5}" dt="2020-02-28T02:36:23.351" v="604" actId="478"/>
          <ac:picMkLst>
            <pc:docMk/>
            <pc:sldMk cId="3269428758" sldId="277"/>
            <ac:picMk id="8" creationId="{FDC98D12-F491-4EA8-A982-A3A19540894C}"/>
          </ac:picMkLst>
        </pc:picChg>
        <pc:picChg chg="add">
          <ac:chgData name="X Jeremy" userId="7f7dfa19bb4c4406" providerId="LiveId" clId="{B40ADBFB-9E75-4DDD-A017-496D40CE5BC5}" dt="2020-02-28T02:36:23.914" v="605"/>
          <ac:picMkLst>
            <pc:docMk/>
            <pc:sldMk cId="3269428758" sldId="277"/>
            <ac:picMk id="11" creationId="{E5759090-15A3-46EC-91F4-6FECD2D0A22E}"/>
          </ac:picMkLst>
        </pc:picChg>
      </pc:sldChg>
    </pc:docChg>
  </pc:docChgLst>
  <pc:docChgLst>
    <pc:chgData name="X Jeremy" userId="7f7dfa19bb4c4406" providerId="LiveId" clId="{F27362BC-7A77-4895-B234-458A4CC46CAE}"/>
    <pc:docChg chg="custSel addSld delSld modSld">
      <pc:chgData name="X Jeremy" userId="7f7dfa19bb4c4406" providerId="LiveId" clId="{F27362BC-7A77-4895-B234-458A4CC46CAE}" dt="2020-03-05T03:47:24.686" v="16"/>
      <pc:docMkLst>
        <pc:docMk/>
      </pc:docMkLst>
      <pc:sldChg chg="addSp delSp modSp modTransition">
        <pc:chgData name="X Jeremy" userId="7f7dfa19bb4c4406" providerId="LiveId" clId="{F27362BC-7A77-4895-B234-458A4CC46CAE}" dt="2020-03-05T03:47:24.686" v="16"/>
        <pc:sldMkLst>
          <pc:docMk/>
          <pc:sldMk cId="0" sldId="267"/>
        </pc:sldMkLst>
        <pc:spChg chg="del">
          <ac:chgData name="X Jeremy" userId="7f7dfa19bb4c4406" providerId="LiveId" clId="{F27362BC-7A77-4895-B234-458A4CC46CAE}" dt="2020-02-28T02:38:47.361" v="0" actId="478"/>
          <ac:spMkLst>
            <pc:docMk/>
            <pc:sldMk cId="0" sldId="267"/>
            <ac:spMk id="2" creationId="{00000000-0000-0000-0000-000000000000}"/>
          </ac:spMkLst>
        </pc:spChg>
        <pc:spChg chg="add del mod">
          <ac:chgData name="X Jeremy" userId="7f7dfa19bb4c4406" providerId="LiveId" clId="{F27362BC-7A77-4895-B234-458A4CC46CAE}" dt="2020-02-28T02:38:49.102" v="1" actId="478"/>
          <ac:spMkLst>
            <pc:docMk/>
            <pc:sldMk cId="0" sldId="267"/>
            <ac:spMk id="4" creationId="{FB594707-657C-495E-BB13-5EB070A52047}"/>
          </ac:spMkLst>
        </pc:spChg>
        <pc:picChg chg="add mod">
          <ac:chgData name="X Jeremy" userId="7f7dfa19bb4c4406" providerId="LiveId" clId="{F27362BC-7A77-4895-B234-458A4CC46CAE}" dt="2020-02-28T02:39:54.042" v="7" actId="27614"/>
          <ac:picMkLst>
            <pc:docMk/>
            <pc:sldMk cId="0" sldId="267"/>
            <ac:picMk id="3" creationId="{BFCFBBB7-5FE2-4F78-B782-12E99B3245F5}"/>
          </ac:picMkLst>
        </pc:picChg>
        <pc:picChg chg="del">
          <ac:chgData name="X Jeremy" userId="7f7dfa19bb4c4406" providerId="LiveId" clId="{F27362BC-7A77-4895-B234-458A4CC46CAE}" dt="2020-02-28T02:38:47.361" v="0" actId="478"/>
          <ac:picMkLst>
            <pc:docMk/>
            <pc:sldMk cId="0" sldId="267"/>
            <ac:picMk id="7" creationId="{BB043A19-93A6-4A59-9ECA-88F9F164413E}"/>
          </ac:picMkLst>
        </pc:picChg>
      </pc:sldChg>
      <pc:sldChg chg="addSp modSp add modTransition">
        <pc:chgData name="X Jeremy" userId="7f7dfa19bb4c4406" providerId="LiveId" clId="{F27362BC-7A77-4895-B234-458A4CC46CAE}" dt="2020-03-05T03:47:24.686" v="16"/>
        <pc:sldMkLst>
          <pc:docMk/>
          <pc:sldMk cId="1079803763" sldId="268"/>
        </pc:sldMkLst>
        <pc:picChg chg="add mod">
          <ac:chgData name="X Jeremy" userId="7f7dfa19bb4c4406" providerId="LiveId" clId="{F27362BC-7A77-4895-B234-458A4CC46CAE}" dt="2020-02-28T02:40:03.716" v="9" actId="27614"/>
          <ac:picMkLst>
            <pc:docMk/>
            <pc:sldMk cId="1079803763" sldId="268"/>
            <ac:picMk id="3" creationId="{3934CC90-445F-48A6-BE74-E6424BCAE425}"/>
          </ac:picMkLst>
        </pc:picChg>
      </pc:sldChg>
      <pc:sldChg chg="addSp modSp add modTransition">
        <pc:chgData name="X Jeremy" userId="7f7dfa19bb4c4406" providerId="LiveId" clId="{F27362BC-7A77-4895-B234-458A4CC46CAE}" dt="2020-03-05T03:47:24.686" v="16"/>
        <pc:sldMkLst>
          <pc:docMk/>
          <pc:sldMk cId="3963063969" sldId="269"/>
        </pc:sldMkLst>
        <pc:picChg chg="add mod">
          <ac:chgData name="X Jeremy" userId="7f7dfa19bb4c4406" providerId="LiveId" clId="{F27362BC-7A77-4895-B234-458A4CC46CAE}" dt="2020-02-28T02:40:11.690" v="12" actId="962"/>
          <ac:picMkLst>
            <pc:docMk/>
            <pc:sldMk cId="3963063969" sldId="269"/>
            <ac:picMk id="3" creationId="{B25EA843-E5ED-44B9-AF8B-226C1ECC0DBF}"/>
          </ac:picMkLst>
        </pc:picChg>
      </pc:sldChg>
      <pc:sldChg chg="addSp modSp add modTransition">
        <pc:chgData name="X Jeremy" userId="7f7dfa19bb4c4406" providerId="LiveId" clId="{F27362BC-7A77-4895-B234-458A4CC46CAE}" dt="2020-03-05T03:47:24.686" v="16"/>
        <pc:sldMkLst>
          <pc:docMk/>
          <pc:sldMk cId="1069749450" sldId="270"/>
        </pc:sldMkLst>
        <pc:picChg chg="add mod">
          <ac:chgData name="X Jeremy" userId="7f7dfa19bb4c4406" providerId="LiveId" clId="{F27362BC-7A77-4895-B234-458A4CC46CAE}" dt="2020-02-28T02:40:20.145" v="15" actId="962"/>
          <ac:picMkLst>
            <pc:docMk/>
            <pc:sldMk cId="1069749450" sldId="270"/>
            <ac:picMk id="3" creationId="{A8C0D686-6B04-47F2-8F42-347616AD6422}"/>
          </ac:picMkLst>
        </pc:picChg>
      </pc:sldChg>
      <pc:sldChg chg="del">
        <pc:chgData name="X Jeremy" userId="7f7dfa19bb4c4406" providerId="LiveId" clId="{F27362BC-7A77-4895-B234-458A4CC46CAE}" dt="2020-02-28T02:38:51.417" v="2" actId="47"/>
        <pc:sldMkLst>
          <pc:docMk/>
          <pc:sldMk cId="2642496940" sldId="275"/>
        </pc:sldMkLst>
      </pc:sldChg>
      <pc:sldChg chg="del">
        <pc:chgData name="X Jeremy" userId="7f7dfa19bb4c4406" providerId="LiveId" clId="{F27362BC-7A77-4895-B234-458A4CC46CAE}" dt="2020-02-28T02:38:51.417" v="2" actId="47"/>
        <pc:sldMkLst>
          <pc:docMk/>
          <pc:sldMk cId="3445256054" sldId="276"/>
        </pc:sldMkLst>
      </pc:sldChg>
      <pc:sldChg chg="del">
        <pc:chgData name="X Jeremy" userId="7f7dfa19bb4c4406" providerId="LiveId" clId="{F27362BC-7A77-4895-B234-458A4CC46CAE}" dt="2020-02-28T02:38:51.417" v="2" actId="47"/>
        <pc:sldMkLst>
          <pc:docMk/>
          <pc:sldMk cId="3269428758" sldId="277"/>
        </pc:sldMkLst>
      </pc:sldChg>
    </pc:docChg>
  </pc:docChgLst>
  <pc:docChgLst>
    <pc:chgData name="X Jeremy" userId="7f7dfa19bb4c4406" providerId="LiveId" clId="{8FB3F76B-4324-439B-BDCC-B0C2AD25AFB4}"/>
    <pc:docChg chg="undo custSel addSld delSld modSld">
      <pc:chgData name="X Jeremy" userId="7f7dfa19bb4c4406" providerId="LiveId" clId="{8FB3F76B-4324-439B-BDCC-B0C2AD25AFB4}" dt="2020-02-18T18:49:37.854" v="777" actId="20577"/>
      <pc:docMkLst>
        <pc:docMk/>
      </pc:docMkLst>
      <pc:sldChg chg="modSp">
        <pc:chgData name="X Jeremy" userId="7f7dfa19bb4c4406" providerId="LiveId" clId="{8FB3F76B-4324-439B-BDCC-B0C2AD25AFB4}" dt="2020-02-18T18:21:56.858" v="63" actId="20577"/>
        <pc:sldMkLst>
          <pc:docMk/>
          <pc:sldMk cId="0" sldId="267"/>
        </pc:sldMkLst>
        <pc:spChg chg="mod">
          <ac:chgData name="X Jeremy" userId="7f7dfa19bb4c4406" providerId="LiveId" clId="{8FB3F76B-4324-439B-BDCC-B0C2AD25AFB4}" dt="2020-02-18T18:21:56.858" v="63" actId="20577"/>
          <ac:spMkLst>
            <pc:docMk/>
            <pc:sldMk cId="0" sldId="267"/>
            <ac:spMk id="2" creationId="{00000000-0000-0000-0000-000000000000}"/>
          </ac:spMkLst>
        </pc:spChg>
      </pc:sldChg>
      <pc:sldChg chg="addSp modSp">
        <pc:chgData name="X Jeremy" userId="7f7dfa19bb4c4406" providerId="LiveId" clId="{8FB3F76B-4324-439B-BDCC-B0C2AD25AFB4}" dt="2020-02-18T18:46:29.295" v="720" actId="1036"/>
        <pc:sldMkLst>
          <pc:docMk/>
          <pc:sldMk cId="2642496940" sldId="275"/>
        </pc:sldMkLst>
        <pc:spChg chg="mod">
          <ac:chgData name="X Jeremy" userId="7f7dfa19bb4c4406" providerId="LiveId" clId="{8FB3F76B-4324-439B-BDCC-B0C2AD25AFB4}" dt="2020-02-18T18:22:05.921" v="91"/>
          <ac:spMkLst>
            <pc:docMk/>
            <pc:sldMk cId="2642496940" sldId="275"/>
            <ac:spMk id="2" creationId="{00000000-0000-0000-0000-000000000000}"/>
          </ac:spMkLst>
        </pc:spChg>
        <pc:spChg chg="mod">
          <ac:chgData name="X Jeremy" userId="7f7dfa19bb4c4406" providerId="LiveId" clId="{8FB3F76B-4324-439B-BDCC-B0C2AD25AFB4}" dt="2020-02-18T18:44:51.574" v="620" actId="20577"/>
          <ac:spMkLst>
            <pc:docMk/>
            <pc:sldMk cId="2642496940" sldId="275"/>
            <ac:spMk id="3" creationId="{00000000-0000-0000-0000-000000000000}"/>
          </ac:spMkLst>
        </pc:spChg>
        <pc:spChg chg="add mod">
          <ac:chgData name="X Jeremy" userId="7f7dfa19bb4c4406" providerId="LiveId" clId="{8FB3F76B-4324-439B-BDCC-B0C2AD25AFB4}" dt="2020-02-18T18:44:15.747" v="579" actId="1036"/>
          <ac:spMkLst>
            <pc:docMk/>
            <pc:sldMk cId="2642496940" sldId="275"/>
            <ac:spMk id="4" creationId="{AC5C28E5-38FA-40AD-AACB-E9BB3D0B5AB7}"/>
          </ac:spMkLst>
        </pc:spChg>
        <pc:spChg chg="mod">
          <ac:chgData name="X Jeremy" userId="7f7dfa19bb4c4406" providerId="LiveId" clId="{8FB3F76B-4324-439B-BDCC-B0C2AD25AFB4}" dt="2020-02-18T18:39:54.103" v="510" actId="1035"/>
          <ac:spMkLst>
            <pc:docMk/>
            <pc:sldMk cId="2642496940" sldId="275"/>
            <ac:spMk id="10" creationId="{A521F16F-3A42-4B00-B2EC-4ED4A99E6954}"/>
          </ac:spMkLst>
        </pc:spChg>
        <pc:spChg chg="add mod">
          <ac:chgData name="X Jeremy" userId="7f7dfa19bb4c4406" providerId="LiveId" clId="{8FB3F76B-4324-439B-BDCC-B0C2AD25AFB4}" dt="2020-02-18T18:44:18.531" v="580" actId="1035"/>
          <ac:spMkLst>
            <pc:docMk/>
            <pc:sldMk cId="2642496940" sldId="275"/>
            <ac:spMk id="11" creationId="{F85492AF-8FBF-4729-8A70-A1DEB357F236}"/>
          </ac:spMkLst>
        </pc:spChg>
        <pc:spChg chg="add mod">
          <ac:chgData name="X Jeremy" userId="7f7dfa19bb4c4406" providerId="LiveId" clId="{8FB3F76B-4324-439B-BDCC-B0C2AD25AFB4}" dt="2020-02-18T18:44:36.428" v="616" actId="1035"/>
          <ac:spMkLst>
            <pc:docMk/>
            <pc:sldMk cId="2642496940" sldId="275"/>
            <ac:spMk id="12" creationId="{8AC77AC6-C112-4CDF-A053-76E3A5D6AB20}"/>
          </ac:spMkLst>
        </pc:spChg>
        <pc:spChg chg="add mod">
          <ac:chgData name="X Jeremy" userId="7f7dfa19bb4c4406" providerId="LiveId" clId="{8FB3F76B-4324-439B-BDCC-B0C2AD25AFB4}" dt="2020-02-18T18:45:02.073" v="646" actId="1035"/>
          <ac:spMkLst>
            <pc:docMk/>
            <pc:sldMk cId="2642496940" sldId="275"/>
            <ac:spMk id="13" creationId="{3A802A25-DE0B-43C4-B024-B2EABE4D75E6}"/>
          </ac:spMkLst>
        </pc:spChg>
        <pc:spChg chg="add mod">
          <ac:chgData name="X Jeremy" userId="7f7dfa19bb4c4406" providerId="LiveId" clId="{8FB3F76B-4324-439B-BDCC-B0C2AD25AFB4}" dt="2020-02-18T18:45:24.860" v="650" actId="1037"/>
          <ac:spMkLst>
            <pc:docMk/>
            <pc:sldMk cId="2642496940" sldId="275"/>
            <ac:spMk id="14" creationId="{4AC8F24A-9933-4209-8BEB-2886ADA42429}"/>
          </ac:spMkLst>
        </pc:spChg>
        <pc:spChg chg="mod">
          <ac:chgData name="X Jeremy" userId="7f7dfa19bb4c4406" providerId="LiveId" clId="{8FB3F76B-4324-439B-BDCC-B0C2AD25AFB4}" dt="2020-02-18T18:22:19.089" v="96"/>
          <ac:spMkLst>
            <pc:docMk/>
            <pc:sldMk cId="2642496940" sldId="275"/>
            <ac:spMk id="15" creationId="{00000000-0000-0000-0000-000000000000}"/>
          </ac:spMkLst>
        </pc:spChg>
        <pc:spChg chg="add mod">
          <ac:chgData name="X Jeremy" userId="7f7dfa19bb4c4406" providerId="LiveId" clId="{8FB3F76B-4324-439B-BDCC-B0C2AD25AFB4}" dt="2020-02-18T18:45:47.072" v="687" actId="1036"/>
          <ac:spMkLst>
            <pc:docMk/>
            <pc:sldMk cId="2642496940" sldId="275"/>
            <ac:spMk id="16" creationId="{8C752700-13EF-493D-80A3-C48B4C2A3424}"/>
          </ac:spMkLst>
        </pc:spChg>
        <pc:spChg chg="add mod">
          <ac:chgData name="X Jeremy" userId="7f7dfa19bb4c4406" providerId="LiveId" clId="{8FB3F76B-4324-439B-BDCC-B0C2AD25AFB4}" dt="2020-02-18T18:46:08.608" v="693" actId="1037"/>
          <ac:spMkLst>
            <pc:docMk/>
            <pc:sldMk cId="2642496940" sldId="275"/>
            <ac:spMk id="17" creationId="{DE6E421D-ADAC-4AEF-A4DD-C309F25CE2E4}"/>
          </ac:spMkLst>
        </pc:spChg>
        <pc:spChg chg="add mod">
          <ac:chgData name="X Jeremy" userId="7f7dfa19bb4c4406" providerId="LiveId" clId="{8FB3F76B-4324-439B-BDCC-B0C2AD25AFB4}" dt="2020-02-18T18:46:29.295" v="720" actId="1036"/>
          <ac:spMkLst>
            <pc:docMk/>
            <pc:sldMk cId="2642496940" sldId="275"/>
            <ac:spMk id="18" creationId="{BFE3AFE7-8038-4D11-B943-242C9C5BEAB0}"/>
          </ac:spMkLst>
        </pc:spChg>
      </pc:sldChg>
      <pc:sldChg chg="del">
        <pc:chgData name="X Jeremy" userId="7f7dfa19bb4c4406" providerId="LiveId" clId="{8FB3F76B-4324-439B-BDCC-B0C2AD25AFB4}" dt="2020-02-18T18:39:58.184" v="511" actId="47"/>
        <pc:sldMkLst>
          <pc:docMk/>
          <pc:sldMk cId="325972168" sldId="276"/>
        </pc:sldMkLst>
      </pc:sldChg>
      <pc:sldChg chg="modSp add">
        <pc:chgData name="X Jeremy" userId="7f7dfa19bb4c4406" providerId="LiveId" clId="{8FB3F76B-4324-439B-BDCC-B0C2AD25AFB4}" dt="2020-02-18T18:48:00.803" v="749" actId="6549"/>
        <pc:sldMkLst>
          <pc:docMk/>
          <pc:sldMk cId="3034677651" sldId="276"/>
        </pc:sldMkLst>
        <pc:spChg chg="mod">
          <ac:chgData name="X Jeremy" userId="7f7dfa19bb4c4406" providerId="LiveId" clId="{8FB3F76B-4324-439B-BDCC-B0C2AD25AFB4}" dt="2020-02-18T18:48:00.803" v="749" actId="6549"/>
          <ac:spMkLst>
            <pc:docMk/>
            <pc:sldMk cId="3034677651" sldId="276"/>
            <ac:spMk id="3" creationId="{00000000-0000-0000-0000-000000000000}"/>
          </ac:spMkLst>
        </pc:spChg>
        <pc:spChg chg="mod">
          <ac:chgData name="X Jeremy" userId="7f7dfa19bb4c4406" providerId="LiveId" clId="{8FB3F76B-4324-439B-BDCC-B0C2AD25AFB4}" dt="2020-02-18T18:46:51.853" v="723" actId="20577"/>
          <ac:spMkLst>
            <pc:docMk/>
            <pc:sldMk cId="3034677651" sldId="276"/>
            <ac:spMk id="5" creationId="{00000000-0000-0000-0000-000000000000}"/>
          </ac:spMkLst>
        </pc:spChg>
        <pc:spChg chg="mod">
          <ac:chgData name="X Jeremy" userId="7f7dfa19bb4c4406" providerId="LiveId" clId="{8FB3F76B-4324-439B-BDCC-B0C2AD25AFB4}" dt="2020-02-18T18:46:54.843" v="725" actId="20577"/>
          <ac:spMkLst>
            <pc:docMk/>
            <pc:sldMk cId="3034677651" sldId="276"/>
            <ac:spMk id="9" creationId="{A2FA783B-3A06-46C6-B929-51B2E2064045}"/>
          </ac:spMkLst>
        </pc:spChg>
      </pc:sldChg>
      <pc:sldChg chg="modSp add">
        <pc:chgData name="X Jeremy" userId="7f7dfa19bb4c4406" providerId="LiveId" clId="{8FB3F76B-4324-439B-BDCC-B0C2AD25AFB4}" dt="2020-02-18T18:49:37.854" v="777" actId="20577"/>
        <pc:sldMkLst>
          <pc:docMk/>
          <pc:sldMk cId="7195249" sldId="277"/>
        </pc:sldMkLst>
        <pc:spChg chg="mod">
          <ac:chgData name="X Jeremy" userId="7f7dfa19bb4c4406" providerId="LiveId" clId="{8FB3F76B-4324-439B-BDCC-B0C2AD25AFB4}" dt="2020-02-18T18:49:30.565" v="773" actId="6549"/>
          <ac:spMkLst>
            <pc:docMk/>
            <pc:sldMk cId="7195249" sldId="277"/>
            <ac:spMk id="3" creationId="{00000000-0000-0000-0000-000000000000}"/>
          </ac:spMkLst>
        </pc:spChg>
        <pc:spChg chg="mod">
          <ac:chgData name="X Jeremy" userId="7f7dfa19bb4c4406" providerId="LiveId" clId="{8FB3F76B-4324-439B-BDCC-B0C2AD25AFB4}" dt="2020-02-18T18:49:37.854" v="777" actId="20577"/>
          <ac:spMkLst>
            <pc:docMk/>
            <pc:sldMk cId="7195249" sldId="277"/>
            <ac:spMk id="5" creationId="{00000000-0000-0000-0000-000000000000}"/>
          </ac:spMkLst>
        </pc:spChg>
        <pc:spChg chg="mod">
          <ac:chgData name="X Jeremy" userId="7f7dfa19bb4c4406" providerId="LiveId" clId="{8FB3F76B-4324-439B-BDCC-B0C2AD25AFB4}" dt="2020-02-18T18:49:34.645" v="775" actId="20577"/>
          <ac:spMkLst>
            <pc:docMk/>
            <pc:sldMk cId="7195249" sldId="277"/>
            <ac:spMk id="9" creationId="{A2FA783B-3A06-46C6-B929-51B2E2064045}"/>
          </ac:spMkLst>
        </pc:spChg>
      </pc:sldChg>
      <pc:sldChg chg="del">
        <pc:chgData name="X Jeremy" userId="7f7dfa19bb4c4406" providerId="LiveId" clId="{8FB3F76B-4324-439B-BDCC-B0C2AD25AFB4}" dt="2020-02-18T18:39:58.184" v="511" actId="47"/>
        <pc:sldMkLst>
          <pc:docMk/>
          <pc:sldMk cId="2827370802" sldId="277"/>
        </pc:sldMkLst>
      </pc:sldChg>
      <pc:sldChg chg="del">
        <pc:chgData name="X Jeremy" userId="7f7dfa19bb4c4406" providerId="LiveId" clId="{8FB3F76B-4324-439B-BDCC-B0C2AD25AFB4}" dt="2020-02-18T18:39:58.184" v="511" actId="47"/>
        <pc:sldMkLst>
          <pc:docMk/>
          <pc:sldMk cId="2509476964" sldId="278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zh-CN"/>
              <a:t>Click to edit Master subtitle style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2020/3/5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2020/3/5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2020/3/5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2020/3/5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2020/3/5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2020/3/5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1628B2-F34D-4519-95A8-8600ADAE38A1}" type="datetimeFigureOut">
              <a:rPr lang="zh-CN" altLang="en-US" smtClean="0"/>
              <a:t>2020/3/5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手机屏幕的截图&#10;&#10;Description automatically generated">
            <a:extLst>
              <a:ext uri="{FF2B5EF4-FFF2-40B4-BE49-F238E27FC236}">
                <a16:creationId xmlns:a16="http://schemas.microsoft.com/office/drawing/2014/main" id="{BFCFBBB7-5FE2-4F78-B782-12E99B3245F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黑色的背景白色的字&#10;&#10;Description automatically generated">
            <a:extLst>
              <a:ext uri="{FF2B5EF4-FFF2-40B4-BE49-F238E27FC236}">
                <a16:creationId xmlns:a16="http://schemas.microsoft.com/office/drawing/2014/main" id="{3934CC90-445F-48A6-BE74-E6424BCAE42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98037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黑色的背景白色的字&#10;&#10;Description automatically generated">
            <a:extLst>
              <a:ext uri="{FF2B5EF4-FFF2-40B4-BE49-F238E27FC236}">
                <a16:creationId xmlns:a16="http://schemas.microsoft.com/office/drawing/2014/main" id="{B25EA843-E5ED-44B9-AF8B-226C1ECC0DB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30639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黑色的背景白色的字&#10;&#10;Description automatically generated">
            <a:extLst>
              <a:ext uri="{FF2B5EF4-FFF2-40B4-BE49-F238E27FC236}">
                <a16:creationId xmlns:a16="http://schemas.microsoft.com/office/drawing/2014/main" id="{A8C0D686-6B04-47F2-8F42-347616AD64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97494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OC_GUID" val="{20023bca-6316-4ba2-899f-3d22d6b2ed6d}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0</Words>
  <Application>Microsoft Office PowerPoint</Application>
  <PresentationFormat>Widescreen</PresentationFormat>
  <Paragraphs>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等线</vt:lpstr>
      <vt:lpstr>等线 Light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Jeremy Xie</dc:creator>
  <cp:lastModifiedBy>X Jeremy</cp:lastModifiedBy>
  <cp:revision>125</cp:revision>
  <dcterms:created xsi:type="dcterms:W3CDTF">2017-01-03T08:36:00Z</dcterms:created>
  <dcterms:modified xsi:type="dcterms:W3CDTF">2020-03-05T03:47:25Z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2052-11.1.0.8527</vt:lpwstr>
  </property>
</Properties>
</file>