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CB62B-356B-4BC0-B707-227163F43526}" v="6" dt="2020-02-28T02:47:14.271"/>
    <p1510:client id="{B40ADBFB-9E75-4DDD-A017-496D40CE5BC5}" v="55" dt="2020-02-28T02:36:23.914"/>
    <p1510:client id="{F27362BC-7A77-4895-B234-458A4CC46CAE}" v="7" dt="2020-02-28T02:40:18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223CB62B-356B-4BC0-B707-227163F43526}"/>
    <pc:docChg chg="modSld">
      <pc:chgData name="X Jeremy" userId="7f7dfa19bb4c4406" providerId="LiveId" clId="{223CB62B-356B-4BC0-B707-227163F43526}" dt="2020-02-28T02:47:14.270" v="6"/>
      <pc:docMkLst>
        <pc:docMk/>
      </pc:docMkLst>
      <pc:sldChg chg="addSp modSp modTransition modAnim">
        <pc:chgData name="X Jeremy" userId="7f7dfa19bb4c4406" providerId="LiveId" clId="{223CB62B-356B-4BC0-B707-227163F43526}" dt="2020-02-28T02:47:14.270" v="6"/>
        <pc:sldMkLst>
          <pc:docMk/>
          <pc:sldMk cId="0" sldId="267"/>
        </pc:sldMkLst>
        <pc:picChg chg="add mod">
          <ac:chgData name="X Jeremy" userId="7f7dfa19bb4c4406" providerId="LiveId" clId="{223CB62B-356B-4BC0-B707-227163F43526}" dt="2020-02-28T02:42:55.108" v="1" actId="1076"/>
          <ac:picMkLst>
            <pc:docMk/>
            <pc:sldMk cId="0" sldId="267"/>
            <ac:picMk id="2" creationId="{9D313FF2-93DE-40E1-ADCF-EED82463AF16}"/>
          </ac:picMkLst>
        </pc:picChg>
      </pc:sldChg>
      <pc:sldChg chg="modTransition">
        <pc:chgData name="X Jeremy" userId="7f7dfa19bb4c4406" providerId="LiveId" clId="{223CB62B-356B-4BC0-B707-227163F43526}" dt="2020-02-28T02:47:14.270" v="6"/>
        <pc:sldMkLst>
          <pc:docMk/>
          <pc:sldMk cId="1079803763" sldId="268"/>
        </pc:sldMkLst>
      </pc:sldChg>
      <pc:sldChg chg="modTransition">
        <pc:chgData name="X Jeremy" userId="7f7dfa19bb4c4406" providerId="LiveId" clId="{223CB62B-356B-4BC0-B707-227163F43526}" dt="2020-02-28T02:47:14.270" v="6"/>
        <pc:sldMkLst>
          <pc:docMk/>
          <pc:sldMk cId="3963063969" sldId="269"/>
        </pc:sldMkLst>
      </pc:sldChg>
      <pc:sldChg chg="modTransition">
        <pc:chgData name="X Jeremy" userId="7f7dfa19bb4c4406" providerId="LiveId" clId="{223CB62B-356B-4BC0-B707-227163F43526}" dt="2020-02-28T02:47:14.270" v="6"/>
        <pc:sldMkLst>
          <pc:docMk/>
          <pc:sldMk cId="1069749450" sldId="270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F27362BC-7A77-4895-B234-458A4CC46CAE}"/>
    <pc:docChg chg="custSel addSld delSld modSld">
      <pc:chgData name="X Jeremy" userId="7f7dfa19bb4c4406" providerId="LiveId" clId="{F27362BC-7A77-4895-B234-458A4CC46CAE}" dt="2020-02-28T02:40:20.145" v="15" actId="962"/>
      <pc:docMkLst>
        <pc:docMk/>
      </pc:docMkLst>
      <pc:sldChg chg="addSp delSp modSp">
        <pc:chgData name="X Jeremy" userId="7f7dfa19bb4c4406" providerId="LiveId" clId="{F27362BC-7A77-4895-B234-458A4CC46CAE}" dt="2020-02-28T02:39:54.042" v="7" actId="27614"/>
        <pc:sldMkLst>
          <pc:docMk/>
          <pc:sldMk cId="0" sldId="267"/>
        </pc:sldMkLst>
        <pc:spChg chg="del">
          <ac:chgData name="X Jeremy" userId="7f7dfa19bb4c4406" providerId="LiveId" clId="{F27362BC-7A77-4895-B234-458A4CC46CAE}" dt="2020-02-28T02:38:47.361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F27362BC-7A77-4895-B234-458A4CC46CAE}" dt="2020-02-28T02:38:49.102" v="1" actId="478"/>
          <ac:spMkLst>
            <pc:docMk/>
            <pc:sldMk cId="0" sldId="267"/>
            <ac:spMk id="4" creationId="{FB594707-657C-495E-BB13-5EB070A52047}"/>
          </ac:spMkLst>
        </pc:spChg>
        <pc:picChg chg="add mod">
          <ac:chgData name="X Jeremy" userId="7f7dfa19bb4c4406" providerId="LiveId" clId="{F27362BC-7A77-4895-B234-458A4CC46CAE}" dt="2020-02-28T02:39:54.042" v="7" actId="27614"/>
          <ac:picMkLst>
            <pc:docMk/>
            <pc:sldMk cId="0" sldId="267"/>
            <ac:picMk id="3" creationId="{BFCFBBB7-5FE2-4F78-B782-12E99B3245F5}"/>
          </ac:picMkLst>
        </pc:picChg>
        <pc:picChg chg="del">
          <ac:chgData name="X Jeremy" userId="7f7dfa19bb4c4406" providerId="LiveId" clId="{F27362BC-7A77-4895-B234-458A4CC46CAE}" dt="2020-02-28T02:38:47.361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F27362BC-7A77-4895-B234-458A4CC46CAE}" dt="2020-02-28T02:40:03.716" v="9" actId="27614"/>
        <pc:sldMkLst>
          <pc:docMk/>
          <pc:sldMk cId="1079803763" sldId="268"/>
        </pc:sldMkLst>
        <pc:picChg chg="add mod">
          <ac:chgData name="X Jeremy" userId="7f7dfa19bb4c4406" providerId="LiveId" clId="{F27362BC-7A77-4895-B234-458A4CC46CAE}" dt="2020-02-28T02:40:03.716" v="9" actId="27614"/>
          <ac:picMkLst>
            <pc:docMk/>
            <pc:sldMk cId="1079803763" sldId="268"/>
            <ac:picMk id="3" creationId="{3934CC90-445F-48A6-BE74-E6424BCAE425}"/>
          </ac:picMkLst>
        </pc:picChg>
      </pc:sldChg>
      <pc:sldChg chg="addSp modSp add">
        <pc:chgData name="X Jeremy" userId="7f7dfa19bb4c4406" providerId="LiveId" clId="{F27362BC-7A77-4895-B234-458A4CC46CAE}" dt="2020-02-28T02:40:11.690" v="12" actId="962"/>
        <pc:sldMkLst>
          <pc:docMk/>
          <pc:sldMk cId="3963063969" sldId="269"/>
        </pc:sldMkLst>
        <pc:picChg chg="add mod">
          <ac:chgData name="X Jeremy" userId="7f7dfa19bb4c4406" providerId="LiveId" clId="{F27362BC-7A77-4895-B234-458A4CC46CAE}" dt="2020-02-28T02:40:11.690" v="12" actId="962"/>
          <ac:picMkLst>
            <pc:docMk/>
            <pc:sldMk cId="3963063969" sldId="269"/>
            <ac:picMk id="3" creationId="{B25EA843-E5ED-44B9-AF8B-226C1ECC0DBF}"/>
          </ac:picMkLst>
        </pc:picChg>
      </pc:sldChg>
      <pc:sldChg chg="addSp modSp add">
        <pc:chgData name="X Jeremy" userId="7f7dfa19bb4c4406" providerId="LiveId" clId="{F27362BC-7A77-4895-B234-458A4CC46CAE}" dt="2020-02-28T02:40:20.145" v="15" actId="962"/>
        <pc:sldMkLst>
          <pc:docMk/>
          <pc:sldMk cId="1069749450" sldId="270"/>
        </pc:sldMkLst>
        <pc:picChg chg="add mod">
          <ac:chgData name="X Jeremy" userId="7f7dfa19bb4c4406" providerId="LiveId" clId="{F27362BC-7A77-4895-B234-458A4CC46CAE}" dt="2020-02-28T02:40:20.145" v="15" actId="962"/>
          <ac:picMkLst>
            <pc:docMk/>
            <pc:sldMk cId="1069749450" sldId="270"/>
            <ac:picMk id="3" creationId="{A8C0D686-6B04-47F2-8F42-347616AD6422}"/>
          </ac:picMkLst>
        </pc:picChg>
      </pc:sldChg>
      <pc:sldChg chg="del">
        <pc:chgData name="X Jeremy" userId="7f7dfa19bb4c4406" providerId="LiveId" clId="{F27362BC-7A77-4895-B234-458A4CC46CAE}" dt="2020-02-28T02:38:51.417" v="2" actId="47"/>
        <pc:sldMkLst>
          <pc:docMk/>
          <pc:sldMk cId="2642496940" sldId="275"/>
        </pc:sldMkLst>
      </pc:sldChg>
      <pc:sldChg chg="del">
        <pc:chgData name="X Jeremy" userId="7f7dfa19bb4c4406" providerId="LiveId" clId="{F27362BC-7A77-4895-B234-458A4CC46CAE}" dt="2020-02-28T02:38:51.417" v="2" actId="47"/>
        <pc:sldMkLst>
          <pc:docMk/>
          <pc:sldMk cId="3445256054" sldId="276"/>
        </pc:sldMkLst>
      </pc:sldChg>
      <pc:sldChg chg="del">
        <pc:chgData name="X Jeremy" userId="7f7dfa19bb4c4406" providerId="LiveId" clId="{F27362BC-7A77-4895-B234-458A4CC46CAE}" dt="2020-02-28T02:38:51.417" v="2" actId="47"/>
        <pc:sldMkLst>
          <pc:docMk/>
          <pc:sldMk cId="3269428758" sldId="277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BFCFBBB7-5FE2-4F78-B782-12E99B324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你的信实广大-伴奏">
            <a:hlinkClick r:id="" action="ppaction://media"/>
            <a:extLst>
              <a:ext uri="{FF2B5EF4-FFF2-40B4-BE49-F238E27FC236}">
                <a16:creationId xmlns:a16="http://schemas.microsoft.com/office/drawing/2014/main" id="{9D313FF2-93DE-40E1-ADCF-EED82463A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31473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11">
        <p:fade/>
      </p:transition>
    </mc:Choice>
    <mc:Fallback>
      <p:transition spd="med" advTm="8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3934CC90-445F-48A6-BE74-E6424BCAE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0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493">
        <p:fade/>
      </p:transition>
    </mc:Choice>
    <mc:Fallback>
      <p:transition spd="med" advTm="7049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B25EA843-E5ED-44B9-AF8B-226C1ECC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6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644">
        <p:fade/>
      </p:transition>
    </mc:Choice>
    <mc:Fallback>
      <p:transition spd="med" advTm="7264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A8C0D686-6B04-47F2-8F42-347616AD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4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842">
        <p:fade/>
      </p:transition>
    </mc:Choice>
    <mc:Fallback>
      <p:transition spd="med" advTm="8184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2020-02-28T02:47:14Z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