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AF6A1-7154-4AF3-B0EA-F26DB611D994}" v="9" dt="2020-03-10T15:08:08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656AF6A1-7154-4AF3-B0EA-F26DB611D994}"/>
    <pc:docChg chg="addSld modSld">
      <pc:chgData name="X Jeremy" userId="7f7dfa19bb4c4406" providerId="LiveId" clId="{656AF6A1-7154-4AF3-B0EA-F26DB611D994}" dt="2020-03-10T15:08:10.441" v="15" actId="962"/>
      <pc:docMkLst>
        <pc:docMk/>
      </pc:docMkLst>
      <pc:sldChg chg="addSp modSp">
        <pc:chgData name="X Jeremy" userId="7f7dfa19bb4c4406" providerId="LiveId" clId="{656AF6A1-7154-4AF3-B0EA-F26DB611D994}" dt="2020-03-10T15:07:44.270" v="5" actId="27614"/>
        <pc:sldMkLst>
          <pc:docMk/>
          <pc:sldMk cId="0" sldId="267"/>
        </pc:sldMkLst>
        <pc:picChg chg="add mod">
          <ac:chgData name="X Jeremy" userId="7f7dfa19bb4c4406" providerId="LiveId" clId="{656AF6A1-7154-4AF3-B0EA-F26DB611D994}" dt="2020-03-10T15:07:44.270" v="5" actId="27614"/>
          <ac:picMkLst>
            <pc:docMk/>
            <pc:sldMk cId="0" sldId="267"/>
            <ac:picMk id="3" creationId="{926E2AD2-E52F-4AF3-A86D-9B0E576E918C}"/>
          </ac:picMkLst>
        </pc:picChg>
      </pc:sldChg>
      <pc:sldChg chg="addSp modSp add">
        <pc:chgData name="X Jeremy" userId="7f7dfa19bb4c4406" providerId="LiveId" clId="{656AF6A1-7154-4AF3-B0EA-F26DB611D994}" dt="2020-03-10T15:07:50.314" v="8" actId="962"/>
        <pc:sldMkLst>
          <pc:docMk/>
          <pc:sldMk cId="3061077735" sldId="268"/>
        </pc:sldMkLst>
        <pc:picChg chg="add mod">
          <ac:chgData name="X Jeremy" userId="7f7dfa19bb4c4406" providerId="LiveId" clId="{656AF6A1-7154-4AF3-B0EA-F26DB611D994}" dt="2020-03-10T15:07:50.314" v="8" actId="962"/>
          <ac:picMkLst>
            <pc:docMk/>
            <pc:sldMk cId="3061077735" sldId="268"/>
            <ac:picMk id="3" creationId="{FD658F45-B63E-4A80-8EAF-C55FC8756AF8}"/>
          </ac:picMkLst>
        </pc:picChg>
      </pc:sldChg>
      <pc:sldChg chg="addSp modSp add">
        <pc:chgData name="X Jeremy" userId="7f7dfa19bb4c4406" providerId="LiveId" clId="{656AF6A1-7154-4AF3-B0EA-F26DB611D994}" dt="2020-03-10T15:07:58.440" v="10" actId="27614"/>
        <pc:sldMkLst>
          <pc:docMk/>
          <pc:sldMk cId="4175027268" sldId="269"/>
        </pc:sldMkLst>
        <pc:picChg chg="add mod">
          <ac:chgData name="X Jeremy" userId="7f7dfa19bb4c4406" providerId="LiveId" clId="{656AF6A1-7154-4AF3-B0EA-F26DB611D994}" dt="2020-03-10T15:07:58.440" v="10" actId="27614"/>
          <ac:picMkLst>
            <pc:docMk/>
            <pc:sldMk cId="4175027268" sldId="269"/>
            <ac:picMk id="3" creationId="{D8762DA9-C4FD-4B26-BE20-C1460E636A91}"/>
          </ac:picMkLst>
        </pc:picChg>
      </pc:sldChg>
      <pc:sldChg chg="addSp modSp add">
        <pc:chgData name="X Jeremy" userId="7f7dfa19bb4c4406" providerId="LiveId" clId="{656AF6A1-7154-4AF3-B0EA-F26DB611D994}" dt="2020-03-10T15:08:06.932" v="12" actId="27614"/>
        <pc:sldMkLst>
          <pc:docMk/>
          <pc:sldMk cId="1312444977" sldId="270"/>
        </pc:sldMkLst>
        <pc:picChg chg="add mod">
          <ac:chgData name="X Jeremy" userId="7f7dfa19bb4c4406" providerId="LiveId" clId="{656AF6A1-7154-4AF3-B0EA-F26DB611D994}" dt="2020-03-10T15:08:06.932" v="12" actId="27614"/>
          <ac:picMkLst>
            <pc:docMk/>
            <pc:sldMk cId="1312444977" sldId="270"/>
            <ac:picMk id="3" creationId="{CFD63CA4-A1DC-45C9-8A75-820AA22B9331}"/>
          </ac:picMkLst>
        </pc:picChg>
      </pc:sldChg>
      <pc:sldChg chg="addSp modSp add">
        <pc:chgData name="X Jeremy" userId="7f7dfa19bb4c4406" providerId="LiveId" clId="{656AF6A1-7154-4AF3-B0EA-F26DB611D994}" dt="2020-03-10T15:08:10.441" v="15" actId="962"/>
        <pc:sldMkLst>
          <pc:docMk/>
          <pc:sldMk cId="465234149" sldId="271"/>
        </pc:sldMkLst>
        <pc:picChg chg="add mod">
          <ac:chgData name="X Jeremy" userId="7f7dfa19bb4c4406" providerId="LiveId" clId="{656AF6A1-7154-4AF3-B0EA-F26DB611D994}" dt="2020-03-10T15:08:10.441" v="15" actId="962"/>
          <ac:picMkLst>
            <pc:docMk/>
            <pc:sldMk cId="465234149" sldId="271"/>
            <ac:picMk id="3" creationId="{7581CAED-CAD4-447B-B078-1BE303D0AD6A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926E2AD2-E52F-4AF3-A86D-9B0E576E9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FD658F45-B63E-4A80-8EAF-C55FC8756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07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D8762DA9-C4FD-4B26-BE20-C1460E636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2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CFD63CA4-A1DC-45C9-8A75-820AA22B9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4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写着字&#10;&#10;Description automatically generated">
            <a:extLst>
              <a:ext uri="{FF2B5EF4-FFF2-40B4-BE49-F238E27FC236}">
                <a16:creationId xmlns:a16="http://schemas.microsoft.com/office/drawing/2014/main" id="{7581CAED-CAD4-447B-B078-1BE303D0A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3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2020-03-10T15:08:16Z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