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238F1-4199-4CCE-9D19-054607F78E61}" v="7" dt="2020-03-12T03:06:25.593"/>
    <p1510:client id="{A2E3E21A-9972-45CA-9E4D-56A065C1C8E5}" v="4" dt="2020-03-12T03:14:28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56AF6A1-7154-4AF3-B0EA-F26DB611D994}"/>
    <pc:docChg chg="addSld modSld">
      <pc:chgData name="X Jeremy" userId="7f7dfa19bb4c4406" providerId="LiveId" clId="{656AF6A1-7154-4AF3-B0EA-F26DB611D994}" dt="2020-03-10T15:08:10.441" v="15" actId="962"/>
      <pc:docMkLst>
        <pc:docMk/>
      </pc:docMkLst>
      <pc:sldChg chg="addSp modSp">
        <pc:chgData name="X Jeremy" userId="7f7dfa19bb4c4406" providerId="LiveId" clId="{656AF6A1-7154-4AF3-B0EA-F26DB611D994}" dt="2020-03-10T15:07:44.270" v="5" actId="27614"/>
        <pc:sldMkLst>
          <pc:docMk/>
          <pc:sldMk cId="0" sldId="267"/>
        </pc:sldMkLst>
        <pc:picChg chg="add mod">
          <ac:chgData name="X Jeremy" userId="7f7dfa19bb4c4406" providerId="LiveId" clId="{656AF6A1-7154-4AF3-B0EA-F26DB611D994}" dt="2020-03-10T15:07:44.270" v="5" actId="27614"/>
          <ac:picMkLst>
            <pc:docMk/>
            <pc:sldMk cId="0" sldId="267"/>
            <ac:picMk id="3" creationId="{926E2AD2-E52F-4AF3-A86D-9B0E576E918C}"/>
          </ac:picMkLst>
        </pc:picChg>
      </pc:sldChg>
      <pc:sldChg chg="addSp modSp add">
        <pc:chgData name="X Jeremy" userId="7f7dfa19bb4c4406" providerId="LiveId" clId="{656AF6A1-7154-4AF3-B0EA-F26DB611D994}" dt="2020-03-10T15:07:50.314" v="8" actId="962"/>
        <pc:sldMkLst>
          <pc:docMk/>
          <pc:sldMk cId="3061077735" sldId="268"/>
        </pc:sldMkLst>
        <pc:picChg chg="add mod">
          <ac:chgData name="X Jeremy" userId="7f7dfa19bb4c4406" providerId="LiveId" clId="{656AF6A1-7154-4AF3-B0EA-F26DB611D994}" dt="2020-03-10T15:07:50.314" v="8" actId="962"/>
          <ac:picMkLst>
            <pc:docMk/>
            <pc:sldMk cId="3061077735" sldId="268"/>
            <ac:picMk id="3" creationId="{FD658F45-B63E-4A80-8EAF-C55FC8756AF8}"/>
          </ac:picMkLst>
        </pc:picChg>
      </pc:sldChg>
      <pc:sldChg chg="addSp modSp add">
        <pc:chgData name="X Jeremy" userId="7f7dfa19bb4c4406" providerId="LiveId" clId="{656AF6A1-7154-4AF3-B0EA-F26DB611D994}" dt="2020-03-10T15:07:58.440" v="10" actId="27614"/>
        <pc:sldMkLst>
          <pc:docMk/>
          <pc:sldMk cId="4175027268" sldId="269"/>
        </pc:sldMkLst>
        <pc:picChg chg="add mod">
          <ac:chgData name="X Jeremy" userId="7f7dfa19bb4c4406" providerId="LiveId" clId="{656AF6A1-7154-4AF3-B0EA-F26DB611D994}" dt="2020-03-10T15:07:58.440" v="10" actId="27614"/>
          <ac:picMkLst>
            <pc:docMk/>
            <pc:sldMk cId="4175027268" sldId="269"/>
            <ac:picMk id="3" creationId="{D8762DA9-C4FD-4B26-BE20-C1460E636A91}"/>
          </ac:picMkLst>
        </pc:picChg>
      </pc:sldChg>
      <pc:sldChg chg="addSp modSp add">
        <pc:chgData name="X Jeremy" userId="7f7dfa19bb4c4406" providerId="LiveId" clId="{656AF6A1-7154-4AF3-B0EA-F26DB611D994}" dt="2020-03-10T15:08:06.932" v="12" actId="27614"/>
        <pc:sldMkLst>
          <pc:docMk/>
          <pc:sldMk cId="1312444977" sldId="270"/>
        </pc:sldMkLst>
        <pc:picChg chg="add mod">
          <ac:chgData name="X Jeremy" userId="7f7dfa19bb4c4406" providerId="LiveId" clId="{656AF6A1-7154-4AF3-B0EA-F26DB611D994}" dt="2020-03-10T15:08:06.932" v="12" actId="27614"/>
          <ac:picMkLst>
            <pc:docMk/>
            <pc:sldMk cId="1312444977" sldId="270"/>
            <ac:picMk id="3" creationId="{CFD63CA4-A1DC-45C9-8A75-820AA22B9331}"/>
          </ac:picMkLst>
        </pc:picChg>
      </pc:sldChg>
      <pc:sldChg chg="addSp modSp add">
        <pc:chgData name="X Jeremy" userId="7f7dfa19bb4c4406" providerId="LiveId" clId="{656AF6A1-7154-4AF3-B0EA-F26DB611D994}" dt="2020-03-10T15:08:10.441" v="15" actId="962"/>
        <pc:sldMkLst>
          <pc:docMk/>
          <pc:sldMk cId="465234149" sldId="271"/>
        </pc:sldMkLst>
        <pc:picChg chg="add mod">
          <ac:chgData name="X Jeremy" userId="7f7dfa19bb4c4406" providerId="LiveId" clId="{656AF6A1-7154-4AF3-B0EA-F26DB611D994}" dt="2020-03-10T15:08:10.441" v="15" actId="962"/>
          <ac:picMkLst>
            <pc:docMk/>
            <pc:sldMk cId="465234149" sldId="271"/>
            <ac:picMk id="3" creationId="{7581CAED-CAD4-447B-B078-1BE303D0AD6A}"/>
          </ac:picMkLst>
        </pc:picChg>
      </pc:sldChg>
    </pc:docChg>
  </pc:docChgLst>
  <pc:docChgLst>
    <pc:chgData name="X Jeremy" userId="7f7dfa19bb4c4406" providerId="LiveId" clId="{A2E3E21A-9972-45CA-9E4D-56A065C1C8E5}"/>
    <pc:docChg chg="custSel modSld">
      <pc:chgData name="X Jeremy" userId="7f7dfa19bb4c4406" providerId="LiveId" clId="{A2E3E21A-9972-45CA-9E4D-56A065C1C8E5}" dt="2020-03-12T03:14:28.582" v="5"/>
      <pc:docMkLst>
        <pc:docMk/>
      </pc:docMkLst>
      <pc:sldChg chg="addSp delSp modSp delAnim modAnim">
        <pc:chgData name="X Jeremy" userId="7f7dfa19bb4c4406" providerId="LiveId" clId="{A2E3E21A-9972-45CA-9E4D-56A065C1C8E5}" dt="2020-03-12T03:14:28.582" v="5"/>
        <pc:sldMkLst>
          <pc:docMk/>
          <pc:sldMk cId="0" sldId="267"/>
        </pc:sldMkLst>
        <pc:picChg chg="del">
          <ac:chgData name="X Jeremy" userId="7f7dfa19bb4c4406" providerId="LiveId" clId="{A2E3E21A-9972-45CA-9E4D-56A065C1C8E5}" dt="2020-03-12T03:14:03.157" v="0" actId="478"/>
          <ac:picMkLst>
            <pc:docMk/>
            <pc:sldMk cId="0" sldId="267"/>
            <ac:picMk id="2" creationId="{20883CDB-5143-48D8-963F-46C9E795B2A3}"/>
          </ac:picMkLst>
        </pc:picChg>
        <pc:picChg chg="add mod">
          <ac:chgData name="X Jeremy" userId="7f7dfa19bb4c4406" providerId="LiveId" clId="{A2E3E21A-9972-45CA-9E4D-56A065C1C8E5}" dt="2020-03-12T03:14:24.632" v="2" actId="1076"/>
          <ac:picMkLst>
            <pc:docMk/>
            <pc:sldMk cId="0" sldId="267"/>
            <ac:picMk id="4" creationId="{06147CBA-4833-4E54-AF40-FBA34832EF06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13D238F1-4199-4CCE-9D19-054607F78E61}"/>
    <pc:docChg chg="modSld">
      <pc:chgData name="X Jeremy" userId="7f7dfa19bb4c4406" providerId="LiveId" clId="{13D238F1-4199-4CCE-9D19-054607F78E61}" dt="2020-03-12T03:06:25.592" v="7"/>
      <pc:docMkLst>
        <pc:docMk/>
      </pc:docMkLst>
      <pc:sldChg chg="addSp modSp modTransition modAnim">
        <pc:chgData name="X Jeremy" userId="7f7dfa19bb4c4406" providerId="LiveId" clId="{13D238F1-4199-4CCE-9D19-054607F78E61}" dt="2020-03-12T03:06:25.592" v="7"/>
        <pc:sldMkLst>
          <pc:docMk/>
          <pc:sldMk cId="0" sldId="267"/>
        </pc:sldMkLst>
        <pc:picChg chg="add mod">
          <ac:chgData name="X Jeremy" userId="7f7dfa19bb4c4406" providerId="LiveId" clId="{13D238F1-4199-4CCE-9D19-054607F78E61}" dt="2020-03-10T15:09:44.560" v="1" actId="1076"/>
          <ac:picMkLst>
            <pc:docMk/>
            <pc:sldMk cId="0" sldId="267"/>
            <ac:picMk id="2" creationId="{20883CDB-5143-48D8-963F-46C9E795B2A3}"/>
          </ac:picMkLst>
        </pc:picChg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3061077735" sldId="268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4175027268" sldId="269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1312444977" sldId="270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465234149" sldId="271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26E2AD2-E52F-4AF3-A86D-9B0E576E9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以爱相连-大米">
            <a:hlinkClick r:id="" action="ppaction://media"/>
            <a:extLst>
              <a:ext uri="{FF2B5EF4-FFF2-40B4-BE49-F238E27FC236}">
                <a16:creationId xmlns:a16="http://schemas.microsoft.com/office/drawing/2014/main" id="{06147CBA-4833-4E54-AF40-FBA34832E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70">
        <p:fade/>
      </p:transition>
    </mc:Choice>
    <mc:Fallback xmlns="">
      <p:transition spd="med" advTm="11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FD658F45-B63E-4A80-8EAF-C55FC875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87">
        <p:fade/>
      </p:transition>
    </mc:Choice>
    <mc:Fallback xmlns="">
      <p:transition spd="med" advTm="2498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D8762DA9-C4FD-4B26-BE20-C1460E63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454">
        <p:fade/>
      </p:transition>
    </mc:Choice>
    <mc:Fallback xmlns="">
      <p:transition spd="med" advTm="224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CFD63CA4-A1DC-45C9-8A75-820AA22B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889">
        <p:fade/>
      </p:transition>
    </mc:Choice>
    <mc:Fallback xmlns="">
      <p:transition spd="med" advTm="2288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7581CAED-CAD4-447B-B078-1BE303D0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77">
        <p:fade/>
      </p:transition>
    </mc:Choice>
    <mc:Fallback xmlns="">
      <p:transition spd="med" advTm="24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2020-03-12T03:14:30Z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