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1C622A4A-BA48-42E7-994F-F072ACF0DE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有福的确据-伴奏">
            <a:hlinkClick r:id="" action="ppaction://media"/>
            <a:extLst>
              <a:ext uri="{FF2B5EF4-FFF2-40B4-BE49-F238E27FC236}">
                <a16:creationId xmlns:a16="http://schemas.microsoft.com/office/drawing/2014/main" id="{01C981C6-107C-4625-8E4D-7882F58A14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89">
        <p:fade/>
      </p:transition>
    </mc:Choice>
    <mc:Fallback>
      <p:transition spd="med" advTm="57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箭头&#10;&#10;Description automatically generated">
            <a:extLst>
              <a:ext uri="{FF2B5EF4-FFF2-40B4-BE49-F238E27FC236}">
                <a16:creationId xmlns:a16="http://schemas.microsoft.com/office/drawing/2014/main" id="{22B0845E-2ACB-45A1-95BB-3908F37923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6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357">
        <p:fade/>
      </p:transition>
    </mc:Choice>
    <mc:Fallback>
      <p:transition spd="med" advTm="4435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箭头&#10;&#10;Description automatically generated with medium confidence">
            <a:extLst>
              <a:ext uri="{FF2B5EF4-FFF2-40B4-BE49-F238E27FC236}">
                <a16:creationId xmlns:a16="http://schemas.microsoft.com/office/drawing/2014/main" id="{876FFF5E-6F85-4EEA-BD26-8BC38F657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1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903">
        <p:fade/>
      </p:transition>
    </mc:Choice>
    <mc:Fallback>
      <p:transition spd="med" advTm="4190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55D924-477F-41CF-9E5E-74E7FAC467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7518">
        <p:fade/>
      </p:transition>
    </mc:Choice>
    <mc:Fallback>
      <p:transition spd="med" advTm="4751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2021-01-29T06:41:58Z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